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348" r:id="rId2"/>
    <p:sldId id="350" r:id="rId3"/>
    <p:sldId id="353" r:id="rId4"/>
    <p:sldId id="354" r:id="rId5"/>
    <p:sldId id="355" r:id="rId6"/>
    <p:sldId id="357" r:id="rId7"/>
    <p:sldId id="361" r:id="rId8"/>
    <p:sldId id="359" r:id="rId9"/>
    <p:sldId id="360" r:id="rId10"/>
    <p:sldId id="362" r:id="rId11"/>
    <p:sldId id="363" r:id="rId12"/>
    <p:sldId id="364" r:id="rId13"/>
    <p:sldId id="365" r:id="rId14"/>
    <p:sldId id="366" r:id="rId15"/>
    <p:sldId id="367" r:id="rId16"/>
    <p:sldId id="368" r:id="rId17"/>
    <p:sldId id="369" r:id="rId18"/>
    <p:sldId id="370" r:id="rId19"/>
    <p:sldId id="371" r:id="rId20"/>
    <p:sldId id="372" r:id="rId21"/>
    <p:sldId id="373" r:id="rId22"/>
    <p:sldId id="374" r:id="rId23"/>
    <p:sldId id="375" r:id="rId24"/>
    <p:sldId id="376" r:id="rId25"/>
    <p:sldId id="377" r:id="rId26"/>
    <p:sldId id="382" r:id="rId27"/>
    <p:sldId id="383" r:id="rId28"/>
    <p:sldId id="388" r:id="rId29"/>
    <p:sldId id="389" r:id="rId30"/>
    <p:sldId id="390" r:id="rId31"/>
    <p:sldId id="391" r:id="rId32"/>
    <p:sldId id="392" r:id="rId33"/>
    <p:sldId id="378" r:id="rId34"/>
    <p:sldId id="381" r:id="rId35"/>
    <p:sldId id="380" r:id="rId3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8CF5"/>
    <a:srgbClr val="FBBC05"/>
    <a:srgbClr val="FFFFFF"/>
    <a:srgbClr val="000000"/>
    <a:srgbClr val="78FCA9"/>
    <a:srgbClr val="00105C"/>
    <a:srgbClr val="551F09"/>
    <a:srgbClr val="070A0C"/>
    <a:srgbClr val="2B2D39"/>
    <a:srgbClr val="C8C9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03447BB-5D67-496B-8E87-E561075AD55C}" styleName="Stile scuro 1 - Colore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89" autoAdjust="0"/>
    <p:restoredTop sz="79210" autoAdjust="0"/>
  </p:normalViewPr>
  <p:slideViewPr>
    <p:cSldViewPr snapToGrid="0">
      <p:cViewPr varScale="1">
        <p:scale>
          <a:sx n="91" d="100"/>
          <a:sy n="91" d="100"/>
        </p:scale>
        <p:origin x="1626"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4D46A1-8734-4C37-842F-1E2959A83845}" type="datetimeFigureOut">
              <a:rPr lang="it-IT" smtClean="0"/>
              <a:t>20/01/2021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A3B837-34CE-47FD-B0DC-8E6D2294BD20}" type="slidenum">
              <a:rPr lang="it-IT" smtClean="0"/>
              <a:t>‹N›</a:t>
            </a:fld>
            <a:endParaRPr lang="it-IT"/>
          </a:p>
        </p:txBody>
      </p:sp>
    </p:spTree>
    <p:extLst>
      <p:ext uri="{BB962C8B-B14F-4D97-AF65-F5344CB8AC3E}">
        <p14:creationId xmlns:p14="http://schemas.microsoft.com/office/powerpoint/2010/main" val="2665140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6"/>
        <p:cNvGrpSpPr/>
        <p:nvPr/>
      </p:nvGrpSpPr>
      <p:grpSpPr>
        <a:xfrm>
          <a:off x="0" y="0"/>
          <a:ext cx="0" cy="0"/>
          <a:chOff x="0" y="0"/>
          <a:chExt cx="0" cy="0"/>
        </a:xfrm>
      </p:grpSpPr>
      <p:sp>
        <p:nvSpPr>
          <p:cNvPr id="4427" name="Google Shape;4427;g8582fade18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8" name="Google Shape;4428;g8582fade18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dirty="0"/>
          </a:p>
        </p:txBody>
      </p:sp>
    </p:spTree>
    <p:extLst>
      <p:ext uri="{BB962C8B-B14F-4D97-AF65-F5344CB8AC3E}">
        <p14:creationId xmlns:p14="http://schemas.microsoft.com/office/powerpoint/2010/main" val="4172727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6"/>
        <p:cNvGrpSpPr/>
        <p:nvPr/>
      </p:nvGrpSpPr>
      <p:grpSpPr>
        <a:xfrm>
          <a:off x="0" y="0"/>
          <a:ext cx="0" cy="0"/>
          <a:chOff x="0" y="0"/>
          <a:chExt cx="0" cy="0"/>
        </a:xfrm>
      </p:grpSpPr>
      <p:sp>
        <p:nvSpPr>
          <p:cNvPr id="4427" name="Google Shape;4427;g8582fade18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8" name="Google Shape;4428;g8582fade18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dirty="0"/>
          </a:p>
        </p:txBody>
      </p:sp>
    </p:spTree>
    <p:extLst>
      <p:ext uri="{BB962C8B-B14F-4D97-AF65-F5344CB8AC3E}">
        <p14:creationId xmlns:p14="http://schemas.microsoft.com/office/powerpoint/2010/main" val="48700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6"/>
        <p:cNvGrpSpPr/>
        <p:nvPr/>
      </p:nvGrpSpPr>
      <p:grpSpPr>
        <a:xfrm>
          <a:off x="0" y="0"/>
          <a:ext cx="0" cy="0"/>
          <a:chOff x="0" y="0"/>
          <a:chExt cx="0" cy="0"/>
        </a:xfrm>
      </p:grpSpPr>
      <p:sp>
        <p:nvSpPr>
          <p:cNvPr id="4427" name="Google Shape;4427;g8582fade18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8" name="Google Shape;4428;g8582fade18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dirty="0"/>
          </a:p>
        </p:txBody>
      </p:sp>
    </p:spTree>
    <p:extLst>
      <p:ext uri="{BB962C8B-B14F-4D97-AF65-F5344CB8AC3E}">
        <p14:creationId xmlns:p14="http://schemas.microsoft.com/office/powerpoint/2010/main" val="1403422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8582fade18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8582fade18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8582fade18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8582fade18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190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8582fade18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8582fade18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751499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8582fade18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8582fade18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kern="0" dirty="0"/>
          </a:p>
        </p:txBody>
      </p:sp>
    </p:spTree>
    <p:extLst>
      <p:ext uri="{BB962C8B-B14F-4D97-AF65-F5344CB8AC3E}">
        <p14:creationId xmlns:p14="http://schemas.microsoft.com/office/powerpoint/2010/main" val="1360375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8582fade18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8582fade18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kern="0" dirty="0"/>
          </a:p>
        </p:txBody>
      </p:sp>
    </p:spTree>
    <p:extLst>
      <p:ext uri="{BB962C8B-B14F-4D97-AF65-F5344CB8AC3E}">
        <p14:creationId xmlns:p14="http://schemas.microsoft.com/office/powerpoint/2010/main" val="300806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8582fade18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8582fade18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kern="0" dirty="0"/>
          </a:p>
        </p:txBody>
      </p:sp>
    </p:spTree>
    <p:extLst>
      <p:ext uri="{BB962C8B-B14F-4D97-AF65-F5344CB8AC3E}">
        <p14:creationId xmlns:p14="http://schemas.microsoft.com/office/powerpoint/2010/main" val="3522122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8582fade18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8582fade18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kern="0" dirty="0"/>
          </a:p>
        </p:txBody>
      </p:sp>
    </p:spTree>
    <p:extLst>
      <p:ext uri="{BB962C8B-B14F-4D97-AF65-F5344CB8AC3E}">
        <p14:creationId xmlns:p14="http://schemas.microsoft.com/office/powerpoint/2010/main" val="1216202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8709aee9b2_1_1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8709aee9b2_1_1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8"/>
        <p:cNvGrpSpPr/>
        <p:nvPr/>
      </p:nvGrpSpPr>
      <p:grpSpPr>
        <a:xfrm>
          <a:off x="0" y="0"/>
          <a:ext cx="0" cy="0"/>
          <a:chOff x="0" y="0"/>
          <a:chExt cx="0" cy="0"/>
        </a:xfrm>
      </p:grpSpPr>
      <p:sp>
        <p:nvSpPr>
          <p:cNvPr id="4489" name="Google Shape;4489;g858862c0de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0" name="Google Shape;4490;g858862c0de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45889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8"/>
        <p:cNvGrpSpPr/>
        <p:nvPr/>
      </p:nvGrpSpPr>
      <p:grpSpPr>
        <a:xfrm>
          <a:off x="0" y="0"/>
          <a:ext cx="0" cy="0"/>
          <a:chOff x="0" y="0"/>
          <a:chExt cx="0" cy="0"/>
        </a:xfrm>
      </p:grpSpPr>
      <p:sp>
        <p:nvSpPr>
          <p:cNvPr id="4489" name="Google Shape;4489;g858862c0de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0" name="Google Shape;4490;g858862c0de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solidFill>
                <a:schemeClr val="accent6"/>
              </a:solidFill>
            </a:endParaRPr>
          </a:p>
        </p:txBody>
      </p:sp>
    </p:spTree>
    <p:extLst>
      <p:ext uri="{BB962C8B-B14F-4D97-AF65-F5344CB8AC3E}">
        <p14:creationId xmlns:p14="http://schemas.microsoft.com/office/powerpoint/2010/main" val="2775622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8"/>
        <p:cNvGrpSpPr/>
        <p:nvPr/>
      </p:nvGrpSpPr>
      <p:grpSpPr>
        <a:xfrm>
          <a:off x="0" y="0"/>
          <a:ext cx="0" cy="0"/>
          <a:chOff x="0" y="0"/>
          <a:chExt cx="0" cy="0"/>
        </a:xfrm>
      </p:grpSpPr>
      <p:sp>
        <p:nvSpPr>
          <p:cNvPr id="4489" name="Google Shape;4489;g858862c0de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0" name="Google Shape;4490;g858862c0de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solidFill>
                <a:schemeClr val="accent6"/>
              </a:solidFill>
            </a:endParaRPr>
          </a:p>
        </p:txBody>
      </p:sp>
    </p:spTree>
    <p:extLst>
      <p:ext uri="{BB962C8B-B14F-4D97-AF65-F5344CB8AC3E}">
        <p14:creationId xmlns:p14="http://schemas.microsoft.com/office/powerpoint/2010/main" val="2493673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8"/>
        <p:cNvGrpSpPr/>
        <p:nvPr/>
      </p:nvGrpSpPr>
      <p:grpSpPr>
        <a:xfrm>
          <a:off x="0" y="0"/>
          <a:ext cx="0" cy="0"/>
          <a:chOff x="0" y="0"/>
          <a:chExt cx="0" cy="0"/>
        </a:xfrm>
      </p:grpSpPr>
      <p:sp>
        <p:nvSpPr>
          <p:cNvPr id="4489" name="Google Shape;4489;g858862c0de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0" name="Google Shape;4490;g858862c0de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solidFill>
                <a:schemeClr val="accent6"/>
              </a:solidFill>
            </a:endParaRPr>
          </a:p>
        </p:txBody>
      </p:sp>
    </p:spTree>
    <p:extLst>
      <p:ext uri="{BB962C8B-B14F-4D97-AF65-F5344CB8AC3E}">
        <p14:creationId xmlns:p14="http://schemas.microsoft.com/office/powerpoint/2010/main" val="1737238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8"/>
        <p:cNvGrpSpPr/>
        <p:nvPr/>
      </p:nvGrpSpPr>
      <p:grpSpPr>
        <a:xfrm>
          <a:off x="0" y="0"/>
          <a:ext cx="0" cy="0"/>
          <a:chOff x="0" y="0"/>
          <a:chExt cx="0" cy="0"/>
        </a:xfrm>
      </p:grpSpPr>
      <p:sp>
        <p:nvSpPr>
          <p:cNvPr id="4489" name="Google Shape;4489;g858862c0de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0" name="Google Shape;4490;g858862c0de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solidFill>
                <a:schemeClr val="accent6"/>
              </a:solidFill>
            </a:endParaRPr>
          </a:p>
        </p:txBody>
      </p:sp>
    </p:spTree>
    <p:extLst>
      <p:ext uri="{BB962C8B-B14F-4D97-AF65-F5344CB8AC3E}">
        <p14:creationId xmlns:p14="http://schemas.microsoft.com/office/powerpoint/2010/main" val="3383793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8"/>
        <p:cNvGrpSpPr/>
        <p:nvPr/>
      </p:nvGrpSpPr>
      <p:grpSpPr>
        <a:xfrm>
          <a:off x="0" y="0"/>
          <a:ext cx="0" cy="0"/>
          <a:chOff x="0" y="0"/>
          <a:chExt cx="0" cy="0"/>
        </a:xfrm>
      </p:grpSpPr>
      <p:sp>
        <p:nvSpPr>
          <p:cNvPr id="4489" name="Google Shape;4489;g858862c0de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0" name="Google Shape;4490;g858862c0de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solidFill>
                <a:schemeClr val="accent6"/>
              </a:solidFill>
            </a:endParaRPr>
          </a:p>
        </p:txBody>
      </p:sp>
    </p:spTree>
    <p:extLst>
      <p:ext uri="{BB962C8B-B14F-4D97-AF65-F5344CB8AC3E}">
        <p14:creationId xmlns:p14="http://schemas.microsoft.com/office/powerpoint/2010/main" val="520132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8"/>
        <p:cNvGrpSpPr/>
        <p:nvPr/>
      </p:nvGrpSpPr>
      <p:grpSpPr>
        <a:xfrm>
          <a:off x="0" y="0"/>
          <a:ext cx="0" cy="0"/>
          <a:chOff x="0" y="0"/>
          <a:chExt cx="0" cy="0"/>
        </a:xfrm>
      </p:grpSpPr>
      <p:sp>
        <p:nvSpPr>
          <p:cNvPr id="4489" name="Google Shape;4489;g858862c0de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0" name="Google Shape;4490;g858862c0de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tx1"/>
                </a:solidFill>
                <a:effectLst/>
                <a:latin typeface="+mn-lt"/>
                <a:ea typeface="+mn-ea"/>
                <a:cs typeface="+mn-cs"/>
              </a:rPr>
              <a:t> </a:t>
            </a:r>
            <a:endParaRPr lang="it-IT" dirty="0">
              <a:solidFill>
                <a:schemeClr val="accent6"/>
              </a:solidFill>
            </a:endParaRPr>
          </a:p>
        </p:txBody>
      </p:sp>
    </p:spTree>
    <p:extLst>
      <p:ext uri="{BB962C8B-B14F-4D97-AF65-F5344CB8AC3E}">
        <p14:creationId xmlns:p14="http://schemas.microsoft.com/office/powerpoint/2010/main" val="42011135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8"/>
        <p:cNvGrpSpPr/>
        <p:nvPr/>
      </p:nvGrpSpPr>
      <p:grpSpPr>
        <a:xfrm>
          <a:off x="0" y="0"/>
          <a:ext cx="0" cy="0"/>
          <a:chOff x="0" y="0"/>
          <a:chExt cx="0" cy="0"/>
        </a:xfrm>
      </p:grpSpPr>
      <p:sp>
        <p:nvSpPr>
          <p:cNvPr id="4489" name="Google Shape;4489;g858862c0de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0" name="Google Shape;4490;g858862c0de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06998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8"/>
        <p:cNvGrpSpPr/>
        <p:nvPr/>
      </p:nvGrpSpPr>
      <p:grpSpPr>
        <a:xfrm>
          <a:off x="0" y="0"/>
          <a:ext cx="0" cy="0"/>
          <a:chOff x="0" y="0"/>
          <a:chExt cx="0" cy="0"/>
        </a:xfrm>
      </p:grpSpPr>
      <p:sp>
        <p:nvSpPr>
          <p:cNvPr id="4489" name="Google Shape;4489;g858862c0de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0" name="Google Shape;4490;g858862c0de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80203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8"/>
        <p:cNvGrpSpPr/>
        <p:nvPr/>
      </p:nvGrpSpPr>
      <p:grpSpPr>
        <a:xfrm>
          <a:off x="0" y="0"/>
          <a:ext cx="0" cy="0"/>
          <a:chOff x="0" y="0"/>
          <a:chExt cx="0" cy="0"/>
        </a:xfrm>
      </p:grpSpPr>
      <p:sp>
        <p:nvSpPr>
          <p:cNvPr id="4489" name="Google Shape;4489;g858862c0de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0" name="Google Shape;4490;g858862c0de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596491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2"/>
        <p:cNvGrpSpPr/>
        <p:nvPr/>
      </p:nvGrpSpPr>
      <p:grpSpPr>
        <a:xfrm>
          <a:off x="0" y="0"/>
          <a:ext cx="0" cy="0"/>
          <a:chOff x="0" y="0"/>
          <a:chExt cx="0" cy="0"/>
        </a:xfrm>
      </p:grpSpPr>
      <p:sp>
        <p:nvSpPr>
          <p:cNvPr id="4483" name="Google Shape;4483;g858862c0de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4" name="Google Shape;4484;g858862c0de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8"/>
        <p:cNvGrpSpPr/>
        <p:nvPr/>
      </p:nvGrpSpPr>
      <p:grpSpPr>
        <a:xfrm>
          <a:off x="0" y="0"/>
          <a:ext cx="0" cy="0"/>
          <a:chOff x="0" y="0"/>
          <a:chExt cx="0" cy="0"/>
        </a:xfrm>
      </p:grpSpPr>
      <p:sp>
        <p:nvSpPr>
          <p:cNvPr id="4489" name="Google Shape;4489;g858862c0de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0" name="Google Shape;4490;g858862c0de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96477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8"/>
        <p:cNvGrpSpPr/>
        <p:nvPr/>
      </p:nvGrpSpPr>
      <p:grpSpPr>
        <a:xfrm>
          <a:off x="0" y="0"/>
          <a:ext cx="0" cy="0"/>
          <a:chOff x="0" y="0"/>
          <a:chExt cx="0" cy="0"/>
        </a:xfrm>
      </p:grpSpPr>
      <p:sp>
        <p:nvSpPr>
          <p:cNvPr id="4489" name="Google Shape;4489;g858862c0de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0" name="Google Shape;4490;g858862c0de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822486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8"/>
        <p:cNvGrpSpPr/>
        <p:nvPr/>
      </p:nvGrpSpPr>
      <p:grpSpPr>
        <a:xfrm>
          <a:off x="0" y="0"/>
          <a:ext cx="0" cy="0"/>
          <a:chOff x="0" y="0"/>
          <a:chExt cx="0" cy="0"/>
        </a:xfrm>
      </p:grpSpPr>
      <p:sp>
        <p:nvSpPr>
          <p:cNvPr id="4489" name="Google Shape;4489;g858862c0de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0" name="Google Shape;4490;g858862c0de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726048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8709aee9b2_1_1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8709aee9b2_1_1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13469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2"/>
        <p:cNvGrpSpPr/>
        <p:nvPr/>
      </p:nvGrpSpPr>
      <p:grpSpPr>
        <a:xfrm>
          <a:off x="0" y="0"/>
          <a:ext cx="0" cy="0"/>
          <a:chOff x="0" y="0"/>
          <a:chExt cx="0" cy="0"/>
        </a:xfrm>
      </p:grpSpPr>
      <p:sp>
        <p:nvSpPr>
          <p:cNvPr id="4483" name="Google Shape;4483;g858862c0de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4" name="Google Shape;4484;g858862c0de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0"/>
        <p:cNvGrpSpPr/>
        <p:nvPr/>
      </p:nvGrpSpPr>
      <p:grpSpPr>
        <a:xfrm>
          <a:off x="0" y="0"/>
          <a:ext cx="0" cy="0"/>
          <a:chOff x="0" y="0"/>
          <a:chExt cx="0" cy="0"/>
        </a:xfrm>
      </p:grpSpPr>
      <p:sp>
        <p:nvSpPr>
          <p:cNvPr id="3341" name="Google Shape;3341;g859ba68624_15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2" name="Google Shape;3342;g859ba68624_15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8"/>
        <p:cNvGrpSpPr/>
        <p:nvPr/>
      </p:nvGrpSpPr>
      <p:grpSpPr>
        <a:xfrm>
          <a:off x="0" y="0"/>
          <a:ext cx="0" cy="0"/>
          <a:chOff x="0" y="0"/>
          <a:chExt cx="0" cy="0"/>
        </a:xfrm>
      </p:grpSpPr>
      <p:sp>
        <p:nvSpPr>
          <p:cNvPr id="4489" name="Google Shape;4489;g858862c0de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0" name="Google Shape;4490;g858862c0de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8709aee9b2_1_1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8709aee9b2_1_1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775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849623ff8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849623ff8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6"/>
        <p:cNvGrpSpPr/>
        <p:nvPr/>
      </p:nvGrpSpPr>
      <p:grpSpPr>
        <a:xfrm>
          <a:off x="0" y="0"/>
          <a:ext cx="0" cy="0"/>
          <a:chOff x="0" y="0"/>
          <a:chExt cx="0" cy="0"/>
        </a:xfrm>
      </p:grpSpPr>
      <p:sp>
        <p:nvSpPr>
          <p:cNvPr id="4427" name="Google Shape;4427;g8582fade18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8" name="Google Shape;4428;g8582fade18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Tree>
    <p:extLst>
      <p:ext uri="{BB962C8B-B14F-4D97-AF65-F5344CB8AC3E}">
        <p14:creationId xmlns:p14="http://schemas.microsoft.com/office/powerpoint/2010/main" val="3726355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6"/>
        <p:cNvGrpSpPr/>
        <p:nvPr/>
      </p:nvGrpSpPr>
      <p:grpSpPr>
        <a:xfrm>
          <a:off x="0" y="0"/>
          <a:ext cx="0" cy="0"/>
          <a:chOff x="0" y="0"/>
          <a:chExt cx="0" cy="0"/>
        </a:xfrm>
      </p:grpSpPr>
      <p:sp>
        <p:nvSpPr>
          <p:cNvPr id="4427" name="Google Shape;4427;g8582fade18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8" name="Google Shape;4428;g8582fade18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6"/>
        <p:cNvGrpSpPr/>
        <p:nvPr/>
      </p:nvGrpSpPr>
      <p:grpSpPr>
        <a:xfrm>
          <a:off x="0" y="0"/>
          <a:ext cx="0" cy="0"/>
          <a:chOff x="0" y="0"/>
          <a:chExt cx="0" cy="0"/>
        </a:xfrm>
      </p:grpSpPr>
      <p:sp>
        <p:nvSpPr>
          <p:cNvPr id="4427" name="Google Shape;4427;g8582fade18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8" name="Google Shape;4428;g8582fade18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5495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slide" Target="../slides/slide20.xml"/><Relationship Id="rId7" Type="http://schemas.openxmlformats.org/officeDocument/2006/relationships/slide" Target="../slides/slide24.xml"/><Relationship Id="rId2" Type="http://schemas.openxmlformats.org/officeDocument/2006/relationships/slide" Target="../slides/slide5.xml"/><Relationship Id="rId1" Type="http://schemas.openxmlformats.org/officeDocument/2006/relationships/slideMaster" Target="../slideMasters/slideMaster1.xml"/><Relationship Id="rId6" Type="http://schemas.openxmlformats.org/officeDocument/2006/relationships/slide" Target="../slides/slide8.xml"/><Relationship Id="rId5" Type="http://schemas.openxmlformats.org/officeDocument/2006/relationships/slide" Target="../slides/slide10.xml"/><Relationship Id="rId4" Type="http://schemas.openxmlformats.org/officeDocument/2006/relationships/slide" Target="../slides/slide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361100" y="148794"/>
            <a:ext cx="11469779" cy="657408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p:nvPr/>
        </p:nvSpPr>
        <p:spPr>
          <a:xfrm>
            <a:off x="363367" y="6349493"/>
            <a:ext cx="11469600" cy="79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p:nvPr/>
        </p:nvSpPr>
        <p:spPr>
          <a:xfrm>
            <a:off x="3105267" y="6349493"/>
            <a:ext cx="8727600" cy="792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3097055" y="6349493"/>
            <a:ext cx="2988000" cy="792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2158200" y="2553401"/>
            <a:ext cx="7875611"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2270225" y="2640652"/>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2"/>
          <p:cNvSpPr txBox="1">
            <a:spLocks noGrp="1"/>
          </p:cNvSpPr>
          <p:nvPr>
            <p:ph type="ctrTitle"/>
          </p:nvPr>
        </p:nvSpPr>
        <p:spPr>
          <a:xfrm>
            <a:off x="951000" y="1434656"/>
            <a:ext cx="10290000" cy="1206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133" b="1"/>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22" name="Google Shape;22;p2"/>
          <p:cNvSpPr txBox="1">
            <a:spLocks noGrp="1"/>
          </p:cNvSpPr>
          <p:nvPr>
            <p:ph type="subTitle" idx="1"/>
          </p:nvPr>
        </p:nvSpPr>
        <p:spPr>
          <a:xfrm>
            <a:off x="2513187" y="2539067"/>
            <a:ext cx="7165200" cy="694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667">
                <a:solidFill>
                  <a:schemeClr val="accent4"/>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23" name="Google Shape;23;p2"/>
          <p:cNvSpPr/>
          <p:nvPr/>
        </p:nvSpPr>
        <p:spPr>
          <a:xfrm>
            <a:off x="8774000" y="6349493"/>
            <a:ext cx="3058800" cy="79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9990826" y="4157601"/>
            <a:ext cx="276108" cy="53471"/>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10514358" y="3570496"/>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10692623" y="1103970"/>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1358661" y="3685367"/>
            <a:ext cx="3657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2038858" y="910596"/>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10748257" y="5544437"/>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9159824" y="4978747"/>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5247872" y="964034"/>
            <a:ext cx="268369"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8048924" y="719329"/>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3563586" y="555644"/>
            <a:ext cx="66605" cy="66589"/>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1255390" y="5561119"/>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1830157" y="4412470"/>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92490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89"/>
        <p:cNvGrpSpPr/>
        <p:nvPr/>
      </p:nvGrpSpPr>
      <p:grpSpPr>
        <a:xfrm>
          <a:off x="0" y="0"/>
          <a:ext cx="0" cy="0"/>
          <a:chOff x="0" y="0"/>
          <a:chExt cx="0" cy="0"/>
        </a:xfrm>
      </p:grpSpPr>
      <p:sp>
        <p:nvSpPr>
          <p:cNvPr id="190" name="Google Shape;190;p11"/>
          <p:cNvSpPr/>
          <p:nvPr/>
        </p:nvSpPr>
        <p:spPr>
          <a:xfrm>
            <a:off x="361100" y="148794"/>
            <a:ext cx="11469779" cy="657408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1" name="Google Shape;191;p11"/>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2" name="Google Shape;192;p11"/>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3" name="Google Shape;193;p11"/>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4" name="Google Shape;194;p11"/>
          <p:cNvSpPr txBox="1">
            <a:spLocks noGrp="1"/>
          </p:cNvSpPr>
          <p:nvPr>
            <p:ph type="title" hasCustomPrompt="1"/>
          </p:nvPr>
        </p:nvSpPr>
        <p:spPr>
          <a:xfrm>
            <a:off x="1417767" y="1824667"/>
            <a:ext cx="87856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195" name="Google Shape;195;p11"/>
          <p:cNvSpPr txBox="1">
            <a:spLocks noGrp="1"/>
          </p:cNvSpPr>
          <p:nvPr>
            <p:ph type="body" idx="1"/>
          </p:nvPr>
        </p:nvSpPr>
        <p:spPr>
          <a:xfrm>
            <a:off x="3659467" y="4754667"/>
            <a:ext cx="4873200" cy="9900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196" name="Google Shape;196;p11"/>
          <p:cNvSpPr/>
          <p:nvPr/>
        </p:nvSpPr>
        <p:spPr>
          <a:xfrm>
            <a:off x="651423" y="4853519"/>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7" name="Google Shape;197;p11"/>
          <p:cNvSpPr/>
          <p:nvPr/>
        </p:nvSpPr>
        <p:spPr>
          <a:xfrm>
            <a:off x="765065" y="1856870"/>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8" name="Google Shape;198;p11"/>
          <p:cNvSpPr/>
          <p:nvPr/>
        </p:nvSpPr>
        <p:spPr>
          <a:xfrm>
            <a:off x="506757" y="103985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9" name="Google Shape;199;p11"/>
          <p:cNvSpPr/>
          <p:nvPr/>
        </p:nvSpPr>
        <p:spPr>
          <a:xfrm>
            <a:off x="755490" y="6122786"/>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11"/>
          <p:cNvSpPr/>
          <p:nvPr/>
        </p:nvSpPr>
        <p:spPr>
          <a:xfrm>
            <a:off x="549597" y="21250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1" name="Google Shape;201;p11"/>
          <p:cNvSpPr/>
          <p:nvPr/>
        </p:nvSpPr>
        <p:spPr>
          <a:xfrm>
            <a:off x="493615" y="5475185"/>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2" name="Google Shape;202;p11"/>
          <p:cNvSpPr/>
          <p:nvPr/>
        </p:nvSpPr>
        <p:spPr>
          <a:xfrm>
            <a:off x="638472" y="15237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3" name="Google Shape;203;p11"/>
          <p:cNvSpPr/>
          <p:nvPr/>
        </p:nvSpPr>
        <p:spPr>
          <a:xfrm>
            <a:off x="1711090" y="636705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4" name="Google Shape;204;p11"/>
          <p:cNvSpPr/>
          <p:nvPr/>
        </p:nvSpPr>
        <p:spPr>
          <a:xfrm>
            <a:off x="737164" y="3321918"/>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5" name="Google Shape;205;p11"/>
          <p:cNvSpPr/>
          <p:nvPr/>
        </p:nvSpPr>
        <p:spPr>
          <a:xfrm>
            <a:off x="1309739" y="894267"/>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6" name="Google Shape;206;p11"/>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7" name="Google Shape;207;p11"/>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8" name="Google Shape;208;p11"/>
          <p:cNvSpPr txBox="1">
            <a:spLocks noGrp="1"/>
          </p:cNvSpPr>
          <p:nvPr>
            <p:ph type="title" idx="2"/>
          </p:nvPr>
        </p:nvSpPr>
        <p:spPr>
          <a:xfrm>
            <a:off x="2053733" y="725200"/>
            <a:ext cx="69016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194413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09"/>
        <p:cNvGrpSpPr/>
        <p:nvPr/>
      </p:nvGrpSpPr>
      <p:grpSpPr>
        <a:xfrm>
          <a:off x="0" y="0"/>
          <a:ext cx="0" cy="0"/>
          <a:chOff x="0" y="0"/>
          <a:chExt cx="0" cy="0"/>
        </a:xfrm>
      </p:grpSpPr>
    </p:spTree>
    <p:extLst>
      <p:ext uri="{BB962C8B-B14F-4D97-AF65-F5344CB8AC3E}">
        <p14:creationId xmlns:p14="http://schemas.microsoft.com/office/powerpoint/2010/main" val="1798765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column text 1">
  <p:cSld name="One-column text 1">
    <p:spTree>
      <p:nvGrpSpPr>
        <p:cNvPr id="1" name="Shape 210"/>
        <p:cNvGrpSpPr/>
        <p:nvPr/>
      </p:nvGrpSpPr>
      <p:grpSpPr>
        <a:xfrm>
          <a:off x="0" y="0"/>
          <a:ext cx="0" cy="0"/>
          <a:chOff x="0" y="0"/>
          <a:chExt cx="0" cy="0"/>
        </a:xfrm>
      </p:grpSpPr>
      <p:sp>
        <p:nvSpPr>
          <p:cNvPr id="211" name="Google Shape;211;p13"/>
          <p:cNvSpPr/>
          <p:nvPr/>
        </p:nvSpPr>
        <p:spPr>
          <a:xfrm>
            <a:off x="361100" y="148794"/>
            <a:ext cx="11469779" cy="657408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2" name="Google Shape;212;p13"/>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3" name="Google Shape;213;p13"/>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4" name="Google Shape;214;p13"/>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5" name="Google Shape;215;p13"/>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6" name="Google Shape;216;p13"/>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7" name="Google Shape;217;p13"/>
          <p:cNvSpPr txBox="1">
            <a:spLocks noGrp="1"/>
          </p:cNvSpPr>
          <p:nvPr>
            <p:ph type="title"/>
          </p:nvPr>
        </p:nvSpPr>
        <p:spPr>
          <a:xfrm>
            <a:off x="2054767" y="725721"/>
            <a:ext cx="86492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8" name="Google Shape;218;p13"/>
          <p:cNvSpPr txBox="1">
            <a:spLocks noGrp="1"/>
          </p:cNvSpPr>
          <p:nvPr>
            <p:ph type="subTitle" idx="1"/>
          </p:nvPr>
        </p:nvSpPr>
        <p:spPr>
          <a:xfrm>
            <a:off x="1836513" y="2832667"/>
            <a:ext cx="4080800" cy="1620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133">
                <a:solidFill>
                  <a:schemeClr val="dk2"/>
                </a:solidFill>
              </a:defRPr>
            </a:lvl1pPr>
            <a:lvl2pPr lvl="1" algn="r" rtl="0">
              <a:lnSpc>
                <a:spcPct val="100000"/>
              </a:lnSpc>
              <a:spcBef>
                <a:spcPts val="0"/>
              </a:spcBef>
              <a:spcAft>
                <a:spcPts val="0"/>
              </a:spcAft>
              <a:buNone/>
              <a:defRPr sz="2133">
                <a:solidFill>
                  <a:schemeClr val="dk2"/>
                </a:solidFill>
              </a:defRPr>
            </a:lvl2pPr>
            <a:lvl3pPr lvl="2" algn="r" rtl="0">
              <a:lnSpc>
                <a:spcPct val="100000"/>
              </a:lnSpc>
              <a:spcBef>
                <a:spcPts val="0"/>
              </a:spcBef>
              <a:spcAft>
                <a:spcPts val="0"/>
              </a:spcAft>
              <a:buNone/>
              <a:defRPr sz="2133">
                <a:solidFill>
                  <a:schemeClr val="dk2"/>
                </a:solidFill>
              </a:defRPr>
            </a:lvl3pPr>
            <a:lvl4pPr lvl="3" algn="r" rtl="0">
              <a:lnSpc>
                <a:spcPct val="100000"/>
              </a:lnSpc>
              <a:spcBef>
                <a:spcPts val="0"/>
              </a:spcBef>
              <a:spcAft>
                <a:spcPts val="0"/>
              </a:spcAft>
              <a:buNone/>
              <a:defRPr sz="2133">
                <a:solidFill>
                  <a:schemeClr val="dk2"/>
                </a:solidFill>
              </a:defRPr>
            </a:lvl4pPr>
            <a:lvl5pPr lvl="4" algn="r" rtl="0">
              <a:lnSpc>
                <a:spcPct val="100000"/>
              </a:lnSpc>
              <a:spcBef>
                <a:spcPts val="0"/>
              </a:spcBef>
              <a:spcAft>
                <a:spcPts val="0"/>
              </a:spcAft>
              <a:buNone/>
              <a:defRPr sz="2133">
                <a:solidFill>
                  <a:schemeClr val="dk2"/>
                </a:solidFill>
              </a:defRPr>
            </a:lvl5pPr>
            <a:lvl6pPr lvl="5" algn="r" rtl="0">
              <a:lnSpc>
                <a:spcPct val="100000"/>
              </a:lnSpc>
              <a:spcBef>
                <a:spcPts val="0"/>
              </a:spcBef>
              <a:spcAft>
                <a:spcPts val="0"/>
              </a:spcAft>
              <a:buNone/>
              <a:defRPr sz="2133">
                <a:solidFill>
                  <a:schemeClr val="dk2"/>
                </a:solidFill>
              </a:defRPr>
            </a:lvl6pPr>
            <a:lvl7pPr lvl="6" algn="r" rtl="0">
              <a:lnSpc>
                <a:spcPct val="100000"/>
              </a:lnSpc>
              <a:spcBef>
                <a:spcPts val="0"/>
              </a:spcBef>
              <a:spcAft>
                <a:spcPts val="0"/>
              </a:spcAft>
              <a:buNone/>
              <a:defRPr sz="2133">
                <a:solidFill>
                  <a:schemeClr val="dk2"/>
                </a:solidFill>
              </a:defRPr>
            </a:lvl7pPr>
            <a:lvl8pPr lvl="7" algn="r" rtl="0">
              <a:lnSpc>
                <a:spcPct val="100000"/>
              </a:lnSpc>
              <a:spcBef>
                <a:spcPts val="0"/>
              </a:spcBef>
              <a:spcAft>
                <a:spcPts val="0"/>
              </a:spcAft>
              <a:buNone/>
              <a:defRPr sz="2133">
                <a:solidFill>
                  <a:schemeClr val="dk2"/>
                </a:solidFill>
              </a:defRPr>
            </a:lvl8pPr>
            <a:lvl9pPr lvl="8" algn="r" rtl="0">
              <a:lnSpc>
                <a:spcPct val="100000"/>
              </a:lnSpc>
              <a:spcBef>
                <a:spcPts val="0"/>
              </a:spcBef>
              <a:spcAft>
                <a:spcPts val="0"/>
              </a:spcAft>
              <a:buNone/>
              <a:defRPr sz="2133">
                <a:solidFill>
                  <a:schemeClr val="dk2"/>
                </a:solidFill>
              </a:defRPr>
            </a:lvl9pPr>
          </a:lstStyle>
          <a:p>
            <a:endParaRPr/>
          </a:p>
        </p:txBody>
      </p:sp>
      <p:sp>
        <p:nvSpPr>
          <p:cNvPr id="219" name="Google Shape;219;p13"/>
          <p:cNvSpPr/>
          <p:nvPr/>
        </p:nvSpPr>
        <p:spPr>
          <a:xfrm>
            <a:off x="651423" y="4853519"/>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0" name="Google Shape;220;p13"/>
          <p:cNvSpPr/>
          <p:nvPr/>
        </p:nvSpPr>
        <p:spPr>
          <a:xfrm>
            <a:off x="765065" y="1856870"/>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13"/>
          <p:cNvSpPr/>
          <p:nvPr/>
        </p:nvSpPr>
        <p:spPr>
          <a:xfrm>
            <a:off x="506757" y="103985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2" name="Google Shape;222;p13"/>
          <p:cNvSpPr/>
          <p:nvPr/>
        </p:nvSpPr>
        <p:spPr>
          <a:xfrm>
            <a:off x="755490" y="6122786"/>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3" name="Google Shape;223;p13"/>
          <p:cNvSpPr/>
          <p:nvPr/>
        </p:nvSpPr>
        <p:spPr>
          <a:xfrm>
            <a:off x="549597" y="21250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4" name="Google Shape;224;p13"/>
          <p:cNvSpPr/>
          <p:nvPr/>
        </p:nvSpPr>
        <p:spPr>
          <a:xfrm>
            <a:off x="493615" y="5475185"/>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5" name="Google Shape;225;p13"/>
          <p:cNvSpPr/>
          <p:nvPr/>
        </p:nvSpPr>
        <p:spPr>
          <a:xfrm>
            <a:off x="638472" y="15237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74547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226"/>
        <p:cNvGrpSpPr/>
        <p:nvPr/>
      </p:nvGrpSpPr>
      <p:grpSpPr>
        <a:xfrm>
          <a:off x="0" y="0"/>
          <a:ext cx="0" cy="0"/>
          <a:chOff x="0" y="0"/>
          <a:chExt cx="0" cy="0"/>
        </a:xfrm>
      </p:grpSpPr>
      <p:sp>
        <p:nvSpPr>
          <p:cNvPr id="227" name="Google Shape;227;p14"/>
          <p:cNvSpPr/>
          <p:nvPr/>
        </p:nvSpPr>
        <p:spPr>
          <a:xfrm>
            <a:off x="361100" y="148794"/>
            <a:ext cx="11469779" cy="657408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8" name="Google Shape;228;p14"/>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9" name="Google Shape;229;p14"/>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0" name="Google Shape;230;p14"/>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1" name="Google Shape;231;p14"/>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2" name="Google Shape;232;p14"/>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3" name="Google Shape;233;p14"/>
          <p:cNvSpPr txBox="1">
            <a:spLocks noGrp="1"/>
          </p:cNvSpPr>
          <p:nvPr>
            <p:ph type="title"/>
          </p:nvPr>
        </p:nvSpPr>
        <p:spPr>
          <a:xfrm>
            <a:off x="2054767" y="719333"/>
            <a:ext cx="86492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4" name="Google Shape;234;p14"/>
          <p:cNvSpPr txBox="1">
            <a:spLocks noGrp="1"/>
          </p:cNvSpPr>
          <p:nvPr>
            <p:ph type="subTitle" idx="1"/>
          </p:nvPr>
        </p:nvSpPr>
        <p:spPr>
          <a:xfrm>
            <a:off x="6455767" y="2311000"/>
            <a:ext cx="4508800" cy="112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67">
                <a:solidFill>
                  <a:schemeClr val="dk2"/>
                </a:solidFill>
              </a:defRPr>
            </a:lvl1pPr>
            <a:lvl2pPr lvl="1" rtl="0">
              <a:lnSpc>
                <a:spcPct val="100000"/>
              </a:lnSpc>
              <a:spcBef>
                <a:spcPts val="0"/>
              </a:spcBef>
              <a:spcAft>
                <a:spcPts val="0"/>
              </a:spcAft>
              <a:buNone/>
              <a:defRPr sz="1867">
                <a:solidFill>
                  <a:schemeClr val="dk2"/>
                </a:solidFill>
              </a:defRPr>
            </a:lvl2pPr>
            <a:lvl3pPr lvl="2" rtl="0">
              <a:lnSpc>
                <a:spcPct val="100000"/>
              </a:lnSpc>
              <a:spcBef>
                <a:spcPts val="0"/>
              </a:spcBef>
              <a:spcAft>
                <a:spcPts val="0"/>
              </a:spcAft>
              <a:buNone/>
              <a:defRPr sz="1867">
                <a:solidFill>
                  <a:schemeClr val="dk2"/>
                </a:solidFill>
              </a:defRPr>
            </a:lvl3pPr>
            <a:lvl4pPr lvl="3" rtl="0">
              <a:lnSpc>
                <a:spcPct val="100000"/>
              </a:lnSpc>
              <a:spcBef>
                <a:spcPts val="0"/>
              </a:spcBef>
              <a:spcAft>
                <a:spcPts val="0"/>
              </a:spcAft>
              <a:buNone/>
              <a:defRPr sz="1867">
                <a:solidFill>
                  <a:schemeClr val="dk2"/>
                </a:solidFill>
              </a:defRPr>
            </a:lvl4pPr>
            <a:lvl5pPr lvl="4" rtl="0">
              <a:lnSpc>
                <a:spcPct val="100000"/>
              </a:lnSpc>
              <a:spcBef>
                <a:spcPts val="0"/>
              </a:spcBef>
              <a:spcAft>
                <a:spcPts val="0"/>
              </a:spcAft>
              <a:buNone/>
              <a:defRPr sz="1867">
                <a:solidFill>
                  <a:schemeClr val="dk2"/>
                </a:solidFill>
              </a:defRPr>
            </a:lvl5pPr>
            <a:lvl6pPr lvl="5" rtl="0">
              <a:lnSpc>
                <a:spcPct val="100000"/>
              </a:lnSpc>
              <a:spcBef>
                <a:spcPts val="0"/>
              </a:spcBef>
              <a:spcAft>
                <a:spcPts val="0"/>
              </a:spcAft>
              <a:buNone/>
              <a:defRPr sz="1867">
                <a:solidFill>
                  <a:schemeClr val="dk2"/>
                </a:solidFill>
              </a:defRPr>
            </a:lvl6pPr>
            <a:lvl7pPr lvl="6" rtl="0">
              <a:lnSpc>
                <a:spcPct val="100000"/>
              </a:lnSpc>
              <a:spcBef>
                <a:spcPts val="0"/>
              </a:spcBef>
              <a:spcAft>
                <a:spcPts val="0"/>
              </a:spcAft>
              <a:buNone/>
              <a:defRPr sz="1867">
                <a:solidFill>
                  <a:schemeClr val="dk2"/>
                </a:solidFill>
              </a:defRPr>
            </a:lvl7pPr>
            <a:lvl8pPr lvl="7" rtl="0">
              <a:lnSpc>
                <a:spcPct val="100000"/>
              </a:lnSpc>
              <a:spcBef>
                <a:spcPts val="0"/>
              </a:spcBef>
              <a:spcAft>
                <a:spcPts val="0"/>
              </a:spcAft>
              <a:buNone/>
              <a:defRPr sz="1867">
                <a:solidFill>
                  <a:schemeClr val="dk2"/>
                </a:solidFill>
              </a:defRPr>
            </a:lvl8pPr>
            <a:lvl9pPr lvl="8" rtl="0">
              <a:lnSpc>
                <a:spcPct val="100000"/>
              </a:lnSpc>
              <a:spcBef>
                <a:spcPts val="0"/>
              </a:spcBef>
              <a:spcAft>
                <a:spcPts val="0"/>
              </a:spcAft>
              <a:buNone/>
              <a:defRPr sz="1867">
                <a:solidFill>
                  <a:schemeClr val="dk2"/>
                </a:solidFill>
              </a:defRPr>
            </a:lvl9pPr>
          </a:lstStyle>
          <a:p>
            <a:endParaRPr/>
          </a:p>
        </p:txBody>
      </p:sp>
      <p:sp>
        <p:nvSpPr>
          <p:cNvPr id="235" name="Google Shape;235;p14"/>
          <p:cNvSpPr txBox="1">
            <a:spLocks noGrp="1"/>
          </p:cNvSpPr>
          <p:nvPr>
            <p:ph type="subTitle" idx="2"/>
          </p:nvPr>
        </p:nvSpPr>
        <p:spPr>
          <a:xfrm>
            <a:off x="6455767" y="2032661"/>
            <a:ext cx="4042000" cy="42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1"/>
                </a:solidFill>
              </a:defRPr>
            </a:lvl1pPr>
            <a:lvl2pPr lvl="1" rtl="0">
              <a:lnSpc>
                <a:spcPct val="100000"/>
              </a:lnSpc>
              <a:spcBef>
                <a:spcPts val="0"/>
              </a:spcBef>
              <a:spcAft>
                <a:spcPts val="0"/>
              </a:spcAft>
              <a:buNone/>
              <a:defRPr b="1">
                <a:solidFill>
                  <a:schemeClr val="accent1"/>
                </a:solidFill>
              </a:defRPr>
            </a:lvl2pPr>
            <a:lvl3pPr lvl="2" rtl="0">
              <a:lnSpc>
                <a:spcPct val="100000"/>
              </a:lnSpc>
              <a:spcBef>
                <a:spcPts val="0"/>
              </a:spcBef>
              <a:spcAft>
                <a:spcPts val="0"/>
              </a:spcAft>
              <a:buNone/>
              <a:defRPr b="1">
                <a:solidFill>
                  <a:schemeClr val="accent1"/>
                </a:solidFill>
              </a:defRPr>
            </a:lvl3pPr>
            <a:lvl4pPr lvl="3" rtl="0">
              <a:lnSpc>
                <a:spcPct val="100000"/>
              </a:lnSpc>
              <a:spcBef>
                <a:spcPts val="0"/>
              </a:spcBef>
              <a:spcAft>
                <a:spcPts val="0"/>
              </a:spcAft>
              <a:buNone/>
              <a:defRPr b="1">
                <a:solidFill>
                  <a:schemeClr val="accent1"/>
                </a:solidFill>
              </a:defRPr>
            </a:lvl4pPr>
            <a:lvl5pPr lvl="4" rtl="0">
              <a:lnSpc>
                <a:spcPct val="100000"/>
              </a:lnSpc>
              <a:spcBef>
                <a:spcPts val="0"/>
              </a:spcBef>
              <a:spcAft>
                <a:spcPts val="0"/>
              </a:spcAft>
              <a:buNone/>
              <a:defRPr b="1">
                <a:solidFill>
                  <a:schemeClr val="accent1"/>
                </a:solidFill>
              </a:defRPr>
            </a:lvl5pPr>
            <a:lvl6pPr lvl="5" rtl="0">
              <a:lnSpc>
                <a:spcPct val="100000"/>
              </a:lnSpc>
              <a:spcBef>
                <a:spcPts val="0"/>
              </a:spcBef>
              <a:spcAft>
                <a:spcPts val="0"/>
              </a:spcAft>
              <a:buNone/>
              <a:defRPr b="1">
                <a:solidFill>
                  <a:schemeClr val="accent1"/>
                </a:solidFill>
              </a:defRPr>
            </a:lvl6pPr>
            <a:lvl7pPr lvl="6" rtl="0">
              <a:lnSpc>
                <a:spcPct val="100000"/>
              </a:lnSpc>
              <a:spcBef>
                <a:spcPts val="0"/>
              </a:spcBef>
              <a:spcAft>
                <a:spcPts val="0"/>
              </a:spcAft>
              <a:buNone/>
              <a:defRPr b="1">
                <a:solidFill>
                  <a:schemeClr val="accent1"/>
                </a:solidFill>
              </a:defRPr>
            </a:lvl7pPr>
            <a:lvl8pPr lvl="7" rtl="0">
              <a:lnSpc>
                <a:spcPct val="100000"/>
              </a:lnSpc>
              <a:spcBef>
                <a:spcPts val="0"/>
              </a:spcBef>
              <a:spcAft>
                <a:spcPts val="0"/>
              </a:spcAft>
              <a:buNone/>
              <a:defRPr b="1">
                <a:solidFill>
                  <a:schemeClr val="accent1"/>
                </a:solidFill>
              </a:defRPr>
            </a:lvl8pPr>
            <a:lvl9pPr lvl="8" rtl="0">
              <a:lnSpc>
                <a:spcPct val="100000"/>
              </a:lnSpc>
              <a:spcBef>
                <a:spcPts val="0"/>
              </a:spcBef>
              <a:spcAft>
                <a:spcPts val="0"/>
              </a:spcAft>
              <a:buNone/>
              <a:defRPr b="1">
                <a:solidFill>
                  <a:schemeClr val="accent1"/>
                </a:solidFill>
              </a:defRPr>
            </a:lvl9pPr>
          </a:lstStyle>
          <a:p>
            <a:endParaRPr/>
          </a:p>
        </p:txBody>
      </p:sp>
      <p:sp>
        <p:nvSpPr>
          <p:cNvPr id="236" name="Google Shape;236;p14"/>
          <p:cNvSpPr/>
          <p:nvPr/>
        </p:nvSpPr>
        <p:spPr>
          <a:xfrm>
            <a:off x="2083752" y="5548828"/>
            <a:ext cx="66605" cy="66589"/>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7" name="Google Shape;237;p14"/>
          <p:cNvSpPr/>
          <p:nvPr/>
        </p:nvSpPr>
        <p:spPr>
          <a:xfrm>
            <a:off x="2150358" y="2178781"/>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8" name="Google Shape;238;p14"/>
          <p:cNvSpPr/>
          <p:nvPr/>
        </p:nvSpPr>
        <p:spPr>
          <a:xfrm>
            <a:off x="3587636" y="6237931"/>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9" name="Google Shape;239;p14"/>
          <p:cNvSpPr/>
          <p:nvPr/>
        </p:nvSpPr>
        <p:spPr>
          <a:xfrm>
            <a:off x="643524" y="6455564"/>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0" name="Google Shape;240;p14"/>
          <p:cNvSpPr/>
          <p:nvPr/>
        </p:nvSpPr>
        <p:spPr>
          <a:xfrm>
            <a:off x="5427619" y="5548828"/>
            <a:ext cx="66605" cy="66589"/>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1" name="Google Shape;241;p14"/>
          <p:cNvSpPr/>
          <p:nvPr/>
        </p:nvSpPr>
        <p:spPr>
          <a:xfrm>
            <a:off x="989552" y="5440595"/>
            <a:ext cx="66605" cy="66589"/>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2" name="Google Shape;242;p14"/>
          <p:cNvSpPr/>
          <p:nvPr/>
        </p:nvSpPr>
        <p:spPr>
          <a:xfrm>
            <a:off x="576158" y="1828431"/>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3" name="Google Shape;243;p14"/>
          <p:cNvSpPr/>
          <p:nvPr/>
        </p:nvSpPr>
        <p:spPr>
          <a:xfrm>
            <a:off x="824652" y="2957728"/>
            <a:ext cx="66605" cy="66589"/>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80374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244"/>
        <p:cNvGrpSpPr/>
        <p:nvPr/>
      </p:nvGrpSpPr>
      <p:grpSpPr>
        <a:xfrm>
          <a:off x="0" y="0"/>
          <a:ext cx="0" cy="0"/>
          <a:chOff x="0" y="0"/>
          <a:chExt cx="0" cy="0"/>
        </a:xfrm>
      </p:grpSpPr>
      <p:sp>
        <p:nvSpPr>
          <p:cNvPr id="245" name="Google Shape;245;p15"/>
          <p:cNvSpPr/>
          <p:nvPr/>
        </p:nvSpPr>
        <p:spPr>
          <a:xfrm>
            <a:off x="361100" y="148794"/>
            <a:ext cx="11469779" cy="657408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6" name="Google Shape;246;p15"/>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7" name="Google Shape;247;p15"/>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8" name="Google Shape;248;p15"/>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9" name="Google Shape;249;p15"/>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0" name="Google Shape;250;p15"/>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1" name="Google Shape;251;p15"/>
          <p:cNvSpPr txBox="1">
            <a:spLocks noGrp="1"/>
          </p:cNvSpPr>
          <p:nvPr>
            <p:ph type="title"/>
          </p:nvPr>
        </p:nvSpPr>
        <p:spPr>
          <a:xfrm>
            <a:off x="2054767" y="725721"/>
            <a:ext cx="86492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2" name="Google Shape;252;p15"/>
          <p:cNvSpPr txBox="1">
            <a:spLocks noGrp="1"/>
          </p:cNvSpPr>
          <p:nvPr>
            <p:ph type="subTitle" idx="1"/>
          </p:nvPr>
        </p:nvSpPr>
        <p:spPr>
          <a:xfrm>
            <a:off x="1182184" y="3016531"/>
            <a:ext cx="4042000" cy="112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67"/>
            </a:lvl1pPr>
            <a:lvl2pPr lvl="1" rtl="0">
              <a:lnSpc>
                <a:spcPct val="100000"/>
              </a:lnSpc>
              <a:spcBef>
                <a:spcPts val="0"/>
              </a:spcBef>
              <a:spcAft>
                <a:spcPts val="0"/>
              </a:spcAft>
              <a:buNone/>
              <a:defRPr sz="2267"/>
            </a:lvl2pPr>
            <a:lvl3pPr lvl="2" rtl="0">
              <a:lnSpc>
                <a:spcPct val="100000"/>
              </a:lnSpc>
              <a:spcBef>
                <a:spcPts val="0"/>
              </a:spcBef>
              <a:spcAft>
                <a:spcPts val="0"/>
              </a:spcAft>
              <a:buNone/>
              <a:defRPr sz="2267"/>
            </a:lvl3pPr>
            <a:lvl4pPr lvl="3" rtl="0">
              <a:lnSpc>
                <a:spcPct val="100000"/>
              </a:lnSpc>
              <a:spcBef>
                <a:spcPts val="0"/>
              </a:spcBef>
              <a:spcAft>
                <a:spcPts val="0"/>
              </a:spcAft>
              <a:buNone/>
              <a:defRPr sz="2267"/>
            </a:lvl4pPr>
            <a:lvl5pPr lvl="4" rtl="0">
              <a:lnSpc>
                <a:spcPct val="100000"/>
              </a:lnSpc>
              <a:spcBef>
                <a:spcPts val="0"/>
              </a:spcBef>
              <a:spcAft>
                <a:spcPts val="0"/>
              </a:spcAft>
              <a:buNone/>
              <a:defRPr sz="2267"/>
            </a:lvl5pPr>
            <a:lvl6pPr lvl="5" rtl="0">
              <a:lnSpc>
                <a:spcPct val="100000"/>
              </a:lnSpc>
              <a:spcBef>
                <a:spcPts val="0"/>
              </a:spcBef>
              <a:spcAft>
                <a:spcPts val="0"/>
              </a:spcAft>
              <a:buNone/>
              <a:defRPr sz="2267"/>
            </a:lvl6pPr>
            <a:lvl7pPr lvl="6" rtl="0">
              <a:lnSpc>
                <a:spcPct val="100000"/>
              </a:lnSpc>
              <a:spcBef>
                <a:spcPts val="0"/>
              </a:spcBef>
              <a:spcAft>
                <a:spcPts val="0"/>
              </a:spcAft>
              <a:buNone/>
              <a:defRPr sz="2267"/>
            </a:lvl7pPr>
            <a:lvl8pPr lvl="7" rtl="0">
              <a:lnSpc>
                <a:spcPct val="100000"/>
              </a:lnSpc>
              <a:spcBef>
                <a:spcPts val="0"/>
              </a:spcBef>
              <a:spcAft>
                <a:spcPts val="0"/>
              </a:spcAft>
              <a:buNone/>
              <a:defRPr sz="2267"/>
            </a:lvl8pPr>
            <a:lvl9pPr lvl="8" rtl="0">
              <a:lnSpc>
                <a:spcPct val="100000"/>
              </a:lnSpc>
              <a:spcBef>
                <a:spcPts val="0"/>
              </a:spcBef>
              <a:spcAft>
                <a:spcPts val="0"/>
              </a:spcAft>
              <a:buNone/>
              <a:defRPr sz="2267"/>
            </a:lvl9pPr>
          </a:lstStyle>
          <a:p>
            <a:endParaRPr/>
          </a:p>
        </p:txBody>
      </p:sp>
      <p:sp>
        <p:nvSpPr>
          <p:cNvPr id="253" name="Google Shape;253;p15"/>
          <p:cNvSpPr txBox="1">
            <a:spLocks noGrp="1"/>
          </p:cNvSpPr>
          <p:nvPr>
            <p:ph type="subTitle" idx="2"/>
          </p:nvPr>
        </p:nvSpPr>
        <p:spPr>
          <a:xfrm>
            <a:off x="1182200" y="2524184"/>
            <a:ext cx="4042000" cy="40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2"/>
                </a:solidFill>
              </a:defRPr>
            </a:lvl1pPr>
            <a:lvl2pPr lvl="1" rtl="0">
              <a:lnSpc>
                <a:spcPct val="100000"/>
              </a:lnSpc>
              <a:spcBef>
                <a:spcPts val="0"/>
              </a:spcBef>
              <a:spcAft>
                <a:spcPts val="0"/>
              </a:spcAft>
              <a:buNone/>
              <a:defRPr b="1">
                <a:solidFill>
                  <a:schemeClr val="accent2"/>
                </a:solidFill>
              </a:defRPr>
            </a:lvl2pPr>
            <a:lvl3pPr lvl="2" rtl="0">
              <a:lnSpc>
                <a:spcPct val="100000"/>
              </a:lnSpc>
              <a:spcBef>
                <a:spcPts val="0"/>
              </a:spcBef>
              <a:spcAft>
                <a:spcPts val="0"/>
              </a:spcAft>
              <a:buNone/>
              <a:defRPr b="1">
                <a:solidFill>
                  <a:schemeClr val="accent2"/>
                </a:solidFill>
              </a:defRPr>
            </a:lvl3pPr>
            <a:lvl4pPr lvl="3" rtl="0">
              <a:lnSpc>
                <a:spcPct val="100000"/>
              </a:lnSpc>
              <a:spcBef>
                <a:spcPts val="0"/>
              </a:spcBef>
              <a:spcAft>
                <a:spcPts val="0"/>
              </a:spcAft>
              <a:buNone/>
              <a:defRPr b="1">
                <a:solidFill>
                  <a:schemeClr val="accent2"/>
                </a:solidFill>
              </a:defRPr>
            </a:lvl4pPr>
            <a:lvl5pPr lvl="4" rtl="0">
              <a:lnSpc>
                <a:spcPct val="100000"/>
              </a:lnSpc>
              <a:spcBef>
                <a:spcPts val="0"/>
              </a:spcBef>
              <a:spcAft>
                <a:spcPts val="0"/>
              </a:spcAft>
              <a:buNone/>
              <a:defRPr b="1">
                <a:solidFill>
                  <a:schemeClr val="accent2"/>
                </a:solidFill>
              </a:defRPr>
            </a:lvl5pPr>
            <a:lvl6pPr lvl="5" rtl="0">
              <a:lnSpc>
                <a:spcPct val="100000"/>
              </a:lnSpc>
              <a:spcBef>
                <a:spcPts val="0"/>
              </a:spcBef>
              <a:spcAft>
                <a:spcPts val="0"/>
              </a:spcAft>
              <a:buNone/>
              <a:defRPr b="1">
                <a:solidFill>
                  <a:schemeClr val="accent2"/>
                </a:solidFill>
              </a:defRPr>
            </a:lvl6pPr>
            <a:lvl7pPr lvl="6" rtl="0">
              <a:lnSpc>
                <a:spcPct val="100000"/>
              </a:lnSpc>
              <a:spcBef>
                <a:spcPts val="0"/>
              </a:spcBef>
              <a:spcAft>
                <a:spcPts val="0"/>
              </a:spcAft>
              <a:buNone/>
              <a:defRPr b="1">
                <a:solidFill>
                  <a:schemeClr val="accent2"/>
                </a:solidFill>
              </a:defRPr>
            </a:lvl7pPr>
            <a:lvl8pPr lvl="7" rtl="0">
              <a:lnSpc>
                <a:spcPct val="100000"/>
              </a:lnSpc>
              <a:spcBef>
                <a:spcPts val="0"/>
              </a:spcBef>
              <a:spcAft>
                <a:spcPts val="0"/>
              </a:spcAft>
              <a:buNone/>
              <a:defRPr b="1">
                <a:solidFill>
                  <a:schemeClr val="accent2"/>
                </a:solidFill>
              </a:defRPr>
            </a:lvl8pPr>
            <a:lvl9pPr lvl="8" rtl="0">
              <a:lnSpc>
                <a:spcPct val="100000"/>
              </a:lnSpc>
              <a:spcBef>
                <a:spcPts val="0"/>
              </a:spcBef>
              <a:spcAft>
                <a:spcPts val="0"/>
              </a:spcAft>
              <a:buNone/>
              <a:defRPr b="1">
                <a:solidFill>
                  <a:schemeClr val="accent2"/>
                </a:solidFill>
              </a:defRPr>
            </a:lvl9pPr>
          </a:lstStyle>
          <a:p>
            <a:endParaRPr/>
          </a:p>
        </p:txBody>
      </p:sp>
      <p:sp>
        <p:nvSpPr>
          <p:cNvPr id="254" name="Google Shape;254;p15"/>
          <p:cNvSpPr/>
          <p:nvPr/>
        </p:nvSpPr>
        <p:spPr>
          <a:xfrm>
            <a:off x="754744" y="3842149"/>
            <a:ext cx="206445" cy="190451"/>
          </a:xfrm>
          <a:custGeom>
            <a:avLst/>
            <a:gdLst/>
            <a:ahLst/>
            <a:cxnLst/>
            <a:rect l="l" t="t" r="r" b="b"/>
            <a:pathLst>
              <a:path w="8854" h="8168" extrusionOk="0">
                <a:moveTo>
                  <a:pt x="4207" y="340"/>
                </a:moveTo>
                <a:cubicBezTo>
                  <a:pt x="4731" y="340"/>
                  <a:pt x="5254" y="445"/>
                  <a:pt x="5735" y="675"/>
                </a:cubicBezTo>
                <a:cubicBezTo>
                  <a:pt x="7619" y="1533"/>
                  <a:pt x="8456" y="3752"/>
                  <a:pt x="7598" y="5614"/>
                </a:cubicBezTo>
                <a:cubicBezTo>
                  <a:pt x="6984" y="6996"/>
                  <a:pt x="5627" y="7814"/>
                  <a:pt x="4205" y="7814"/>
                </a:cubicBezTo>
                <a:cubicBezTo>
                  <a:pt x="3687" y="7814"/>
                  <a:pt x="3161" y="7706"/>
                  <a:pt x="2659" y="7477"/>
                </a:cubicBezTo>
                <a:cubicBezTo>
                  <a:pt x="1738" y="7079"/>
                  <a:pt x="1047" y="6326"/>
                  <a:pt x="691" y="5405"/>
                </a:cubicBezTo>
                <a:cubicBezTo>
                  <a:pt x="356" y="4463"/>
                  <a:pt x="377" y="3438"/>
                  <a:pt x="796" y="2538"/>
                </a:cubicBezTo>
                <a:cubicBezTo>
                  <a:pt x="1424" y="1156"/>
                  <a:pt x="2784" y="340"/>
                  <a:pt x="4207" y="340"/>
                </a:cubicBezTo>
                <a:close/>
                <a:moveTo>
                  <a:pt x="4201" y="0"/>
                </a:moveTo>
                <a:cubicBezTo>
                  <a:pt x="2646" y="0"/>
                  <a:pt x="1158" y="885"/>
                  <a:pt x="482" y="2391"/>
                </a:cubicBezTo>
                <a:cubicBezTo>
                  <a:pt x="22" y="3396"/>
                  <a:pt x="1" y="4505"/>
                  <a:pt x="377" y="5531"/>
                </a:cubicBezTo>
                <a:cubicBezTo>
                  <a:pt x="754" y="6535"/>
                  <a:pt x="1528" y="7351"/>
                  <a:pt x="2512" y="7812"/>
                </a:cubicBezTo>
                <a:cubicBezTo>
                  <a:pt x="3056" y="8042"/>
                  <a:pt x="3642" y="8168"/>
                  <a:pt x="4187" y="8168"/>
                </a:cubicBezTo>
                <a:cubicBezTo>
                  <a:pt x="5756" y="8168"/>
                  <a:pt x="7242" y="7268"/>
                  <a:pt x="7933" y="5761"/>
                </a:cubicBezTo>
                <a:cubicBezTo>
                  <a:pt x="8854" y="3710"/>
                  <a:pt x="7933" y="1282"/>
                  <a:pt x="5882" y="361"/>
                </a:cubicBezTo>
                <a:cubicBezTo>
                  <a:pt x="5336" y="116"/>
                  <a:pt x="4765" y="0"/>
                  <a:pt x="420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5" name="Google Shape;255;p15"/>
          <p:cNvSpPr/>
          <p:nvPr/>
        </p:nvSpPr>
        <p:spPr>
          <a:xfrm>
            <a:off x="950956" y="5689109"/>
            <a:ext cx="829141" cy="7835"/>
          </a:xfrm>
          <a:custGeom>
            <a:avLst/>
            <a:gdLst/>
            <a:ahLst/>
            <a:cxnLst/>
            <a:rect l="l" t="t" r="r" b="b"/>
            <a:pathLst>
              <a:path w="35560" h="336" extrusionOk="0">
                <a:moveTo>
                  <a:pt x="0" y="0"/>
                </a:moveTo>
                <a:lnTo>
                  <a:pt x="0" y="335"/>
                </a:lnTo>
                <a:lnTo>
                  <a:pt x="35559" y="335"/>
                </a:lnTo>
                <a:lnTo>
                  <a:pt x="3555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6" name="Google Shape;256;p15"/>
          <p:cNvSpPr/>
          <p:nvPr/>
        </p:nvSpPr>
        <p:spPr>
          <a:xfrm>
            <a:off x="1625758" y="2103197"/>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7" name="Google Shape;257;p15"/>
          <p:cNvSpPr/>
          <p:nvPr/>
        </p:nvSpPr>
        <p:spPr>
          <a:xfrm>
            <a:off x="1780091" y="6343031"/>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8" name="Google Shape;258;p15"/>
          <p:cNvSpPr/>
          <p:nvPr/>
        </p:nvSpPr>
        <p:spPr>
          <a:xfrm>
            <a:off x="5001628" y="5968110"/>
            <a:ext cx="399217" cy="36588"/>
          </a:xfrm>
          <a:custGeom>
            <a:avLst/>
            <a:gdLst/>
            <a:ahLst/>
            <a:cxnLst/>
            <a:rect l="l" t="t" r="r" b="b"/>
            <a:pathLst>
              <a:path w="16847" h="1544" extrusionOk="0">
                <a:moveTo>
                  <a:pt x="756" y="1"/>
                </a:moveTo>
                <a:cubicBezTo>
                  <a:pt x="333" y="1"/>
                  <a:pt x="0" y="334"/>
                  <a:pt x="0" y="757"/>
                </a:cubicBezTo>
                <a:cubicBezTo>
                  <a:pt x="0" y="1211"/>
                  <a:pt x="333" y="1543"/>
                  <a:pt x="756" y="1543"/>
                </a:cubicBezTo>
                <a:lnTo>
                  <a:pt x="16060" y="1543"/>
                </a:lnTo>
                <a:cubicBezTo>
                  <a:pt x="16483" y="1543"/>
                  <a:pt x="16846" y="1211"/>
                  <a:pt x="16846" y="757"/>
                </a:cubicBezTo>
                <a:cubicBezTo>
                  <a:pt x="16846" y="334"/>
                  <a:pt x="16483" y="1"/>
                  <a:pt x="16060" y="1"/>
                </a:cubicBezTo>
                <a:close/>
              </a:path>
            </a:pathLst>
          </a:custGeom>
          <a:no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9" name="Google Shape;259;p15"/>
          <p:cNvSpPr/>
          <p:nvPr/>
        </p:nvSpPr>
        <p:spPr>
          <a:xfrm>
            <a:off x="3040852" y="5930815"/>
            <a:ext cx="208579" cy="37275"/>
          </a:xfrm>
          <a:custGeom>
            <a:avLst/>
            <a:gdLst/>
            <a:ahLst/>
            <a:cxnLst/>
            <a:rect l="l" t="t" r="r" b="b"/>
            <a:pathLst>
              <a:path w="8802" h="1573" extrusionOk="0">
                <a:moveTo>
                  <a:pt x="787" y="0"/>
                </a:moveTo>
                <a:cubicBezTo>
                  <a:pt x="333" y="0"/>
                  <a:pt x="1" y="363"/>
                  <a:pt x="1" y="786"/>
                </a:cubicBezTo>
                <a:cubicBezTo>
                  <a:pt x="1" y="1210"/>
                  <a:pt x="333" y="1573"/>
                  <a:pt x="787" y="1573"/>
                </a:cubicBezTo>
                <a:lnTo>
                  <a:pt x="8046" y="1573"/>
                </a:lnTo>
                <a:cubicBezTo>
                  <a:pt x="8469" y="1573"/>
                  <a:pt x="8802" y="1210"/>
                  <a:pt x="8802" y="786"/>
                </a:cubicBezTo>
                <a:cubicBezTo>
                  <a:pt x="8802" y="363"/>
                  <a:pt x="8469" y="0"/>
                  <a:pt x="8046" y="0"/>
                </a:cubicBezTo>
                <a:close/>
              </a:path>
            </a:pathLst>
          </a:cu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654293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60"/>
        <p:cNvGrpSpPr/>
        <p:nvPr/>
      </p:nvGrpSpPr>
      <p:grpSpPr>
        <a:xfrm>
          <a:off x="0" y="0"/>
          <a:ext cx="0" cy="0"/>
          <a:chOff x="0" y="0"/>
          <a:chExt cx="0" cy="0"/>
        </a:xfrm>
      </p:grpSpPr>
      <p:sp>
        <p:nvSpPr>
          <p:cNvPr id="261" name="Google Shape;261;p16"/>
          <p:cNvSpPr/>
          <p:nvPr/>
        </p:nvSpPr>
        <p:spPr>
          <a:xfrm>
            <a:off x="361100" y="148794"/>
            <a:ext cx="11469779" cy="657408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2" name="Google Shape;262;p16"/>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3" name="Google Shape;263;p16"/>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4" name="Google Shape;264;p16"/>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5" name="Google Shape;265;p16"/>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6" name="Google Shape;266;p16"/>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7" name="Google Shape;267;p16"/>
          <p:cNvSpPr txBox="1">
            <a:spLocks noGrp="1"/>
          </p:cNvSpPr>
          <p:nvPr>
            <p:ph type="title"/>
          </p:nvPr>
        </p:nvSpPr>
        <p:spPr>
          <a:xfrm>
            <a:off x="2054767" y="719333"/>
            <a:ext cx="86492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8" name="Google Shape;268;p16"/>
          <p:cNvSpPr txBox="1">
            <a:spLocks noGrp="1"/>
          </p:cNvSpPr>
          <p:nvPr>
            <p:ph type="subTitle" idx="1"/>
          </p:nvPr>
        </p:nvSpPr>
        <p:spPr>
          <a:xfrm>
            <a:off x="1236936" y="1805700"/>
            <a:ext cx="4778000" cy="424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defRPr>
            </a:lvl1pPr>
            <a:lvl2pPr lvl="1" rtl="0">
              <a:spcBef>
                <a:spcPts val="0"/>
              </a:spcBef>
              <a:spcAft>
                <a:spcPts val="0"/>
              </a:spcAft>
              <a:buNone/>
              <a:defRPr sz="1600">
                <a:solidFill>
                  <a:schemeClr val="dk2"/>
                </a:solidFill>
              </a:defRPr>
            </a:lvl2pPr>
            <a:lvl3pPr lvl="2" rtl="0">
              <a:spcBef>
                <a:spcPts val="0"/>
              </a:spcBef>
              <a:spcAft>
                <a:spcPts val="0"/>
              </a:spcAft>
              <a:buNone/>
              <a:defRPr sz="1600">
                <a:solidFill>
                  <a:schemeClr val="dk2"/>
                </a:solidFill>
              </a:defRPr>
            </a:lvl3pPr>
            <a:lvl4pPr lvl="3" rtl="0">
              <a:spcBef>
                <a:spcPts val="0"/>
              </a:spcBef>
              <a:spcAft>
                <a:spcPts val="0"/>
              </a:spcAft>
              <a:buNone/>
              <a:defRPr sz="1600">
                <a:solidFill>
                  <a:schemeClr val="dk2"/>
                </a:solidFill>
              </a:defRPr>
            </a:lvl4pPr>
            <a:lvl5pPr lvl="4" rtl="0">
              <a:spcBef>
                <a:spcPts val="0"/>
              </a:spcBef>
              <a:spcAft>
                <a:spcPts val="0"/>
              </a:spcAft>
              <a:buNone/>
              <a:defRPr sz="1600">
                <a:solidFill>
                  <a:schemeClr val="dk2"/>
                </a:solidFill>
              </a:defRPr>
            </a:lvl5pPr>
            <a:lvl6pPr lvl="5" rtl="0">
              <a:spcBef>
                <a:spcPts val="0"/>
              </a:spcBef>
              <a:spcAft>
                <a:spcPts val="0"/>
              </a:spcAft>
              <a:buNone/>
              <a:defRPr sz="1600">
                <a:solidFill>
                  <a:schemeClr val="dk2"/>
                </a:solidFill>
              </a:defRPr>
            </a:lvl6pPr>
            <a:lvl7pPr lvl="6" rtl="0">
              <a:spcBef>
                <a:spcPts val="0"/>
              </a:spcBef>
              <a:spcAft>
                <a:spcPts val="0"/>
              </a:spcAft>
              <a:buNone/>
              <a:defRPr sz="1600">
                <a:solidFill>
                  <a:schemeClr val="dk2"/>
                </a:solidFill>
              </a:defRPr>
            </a:lvl7pPr>
            <a:lvl8pPr lvl="7" rtl="0">
              <a:spcBef>
                <a:spcPts val="0"/>
              </a:spcBef>
              <a:spcAft>
                <a:spcPts val="0"/>
              </a:spcAft>
              <a:buNone/>
              <a:defRPr sz="1600">
                <a:solidFill>
                  <a:schemeClr val="dk2"/>
                </a:solidFill>
              </a:defRPr>
            </a:lvl8pPr>
            <a:lvl9pPr lvl="8" rtl="0">
              <a:spcBef>
                <a:spcPts val="0"/>
              </a:spcBef>
              <a:spcAft>
                <a:spcPts val="0"/>
              </a:spcAft>
              <a:buNone/>
              <a:defRPr sz="1600">
                <a:solidFill>
                  <a:schemeClr val="dk2"/>
                </a:solidFill>
              </a:defRPr>
            </a:lvl9pPr>
          </a:lstStyle>
          <a:p>
            <a:endParaRPr/>
          </a:p>
        </p:txBody>
      </p:sp>
      <p:grpSp>
        <p:nvGrpSpPr>
          <p:cNvPr id="269" name="Google Shape;269;p16"/>
          <p:cNvGrpSpPr/>
          <p:nvPr/>
        </p:nvGrpSpPr>
        <p:grpSpPr>
          <a:xfrm>
            <a:off x="493615" y="676471"/>
            <a:ext cx="11241036" cy="5532059"/>
            <a:chOff x="370211" y="507353"/>
            <a:chExt cx="8430777" cy="4149044"/>
          </a:xfrm>
        </p:grpSpPr>
        <p:sp>
          <p:nvSpPr>
            <p:cNvPr id="270" name="Google Shape;270;p16"/>
            <p:cNvSpPr/>
            <p:nvPr/>
          </p:nvSpPr>
          <p:spPr>
            <a:xfrm>
              <a:off x="8479297" y="443827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16"/>
            <p:cNvSpPr/>
            <p:nvPr/>
          </p:nvSpPr>
          <p:spPr>
            <a:xfrm>
              <a:off x="8385843" y="1480972"/>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16"/>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16"/>
            <p:cNvSpPr/>
            <p:nvPr/>
          </p:nvSpPr>
          <p:spPr>
            <a:xfrm>
              <a:off x="573798" y="13926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16"/>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16"/>
            <p:cNvSpPr/>
            <p:nvPr/>
          </p:nvSpPr>
          <p:spPr>
            <a:xfrm>
              <a:off x="566617" y="45920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16"/>
            <p:cNvSpPr/>
            <p:nvPr/>
          </p:nvSpPr>
          <p:spPr>
            <a:xfrm>
              <a:off x="8577990" y="23203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16"/>
            <p:cNvSpPr/>
            <p:nvPr/>
          </p:nvSpPr>
          <p:spPr>
            <a:xfrm>
              <a:off x="8614442" y="11546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16"/>
            <p:cNvSpPr/>
            <p:nvPr/>
          </p:nvSpPr>
          <p:spPr>
            <a:xfrm>
              <a:off x="8605542" y="28652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16"/>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16"/>
            <p:cNvSpPr/>
            <p:nvPr/>
          </p:nvSpPr>
          <p:spPr>
            <a:xfrm>
              <a:off x="8398625" y="507353"/>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16"/>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16"/>
            <p:cNvSpPr/>
            <p:nvPr/>
          </p:nvSpPr>
          <p:spPr>
            <a:xfrm>
              <a:off x="478854" y="11427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3" name="Google Shape;283;p16"/>
          <p:cNvSpPr txBox="1">
            <a:spLocks noGrp="1"/>
          </p:cNvSpPr>
          <p:nvPr>
            <p:ph type="subTitle" idx="2"/>
          </p:nvPr>
        </p:nvSpPr>
        <p:spPr>
          <a:xfrm>
            <a:off x="6191569" y="1805700"/>
            <a:ext cx="4778000" cy="424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defRPr>
            </a:lvl1pPr>
            <a:lvl2pPr lvl="1" rtl="0">
              <a:spcBef>
                <a:spcPts val="0"/>
              </a:spcBef>
              <a:spcAft>
                <a:spcPts val="0"/>
              </a:spcAft>
              <a:buNone/>
              <a:defRPr sz="1600">
                <a:solidFill>
                  <a:schemeClr val="dk2"/>
                </a:solidFill>
              </a:defRPr>
            </a:lvl2pPr>
            <a:lvl3pPr lvl="2" rtl="0">
              <a:spcBef>
                <a:spcPts val="0"/>
              </a:spcBef>
              <a:spcAft>
                <a:spcPts val="0"/>
              </a:spcAft>
              <a:buNone/>
              <a:defRPr sz="1600">
                <a:solidFill>
                  <a:schemeClr val="dk2"/>
                </a:solidFill>
              </a:defRPr>
            </a:lvl3pPr>
            <a:lvl4pPr lvl="3" rtl="0">
              <a:spcBef>
                <a:spcPts val="0"/>
              </a:spcBef>
              <a:spcAft>
                <a:spcPts val="0"/>
              </a:spcAft>
              <a:buNone/>
              <a:defRPr sz="1600">
                <a:solidFill>
                  <a:schemeClr val="dk2"/>
                </a:solidFill>
              </a:defRPr>
            </a:lvl4pPr>
            <a:lvl5pPr lvl="4" rtl="0">
              <a:spcBef>
                <a:spcPts val="0"/>
              </a:spcBef>
              <a:spcAft>
                <a:spcPts val="0"/>
              </a:spcAft>
              <a:buNone/>
              <a:defRPr sz="1600">
                <a:solidFill>
                  <a:schemeClr val="dk2"/>
                </a:solidFill>
              </a:defRPr>
            </a:lvl5pPr>
            <a:lvl6pPr lvl="5" rtl="0">
              <a:spcBef>
                <a:spcPts val="0"/>
              </a:spcBef>
              <a:spcAft>
                <a:spcPts val="0"/>
              </a:spcAft>
              <a:buNone/>
              <a:defRPr sz="1600">
                <a:solidFill>
                  <a:schemeClr val="dk2"/>
                </a:solidFill>
              </a:defRPr>
            </a:lvl6pPr>
            <a:lvl7pPr lvl="6" rtl="0">
              <a:spcBef>
                <a:spcPts val="0"/>
              </a:spcBef>
              <a:spcAft>
                <a:spcPts val="0"/>
              </a:spcAft>
              <a:buNone/>
              <a:defRPr sz="1600">
                <a:solidFill>
                  <a:schemeClr val="dk2"/>
                </a:solidFill>
              </a:defRPr>
            </a:lvl7pPr>
            <a:lvl8pPr lvl="7" rtl="0">
              <a:spcBef>
                <a:spcPts val="0"/>
              </a:spcBef>
              <a:spcAft>
                <a:spcPts val="0"/>
              </a:spcAft>
              <a:buNone/>
              <a:defRPr sz="1600">
                <a:solidFill>
                  <a:schemeClr val="dk2"/>
                </a:solidFill>
              </a:defRPr>
            </a:lvl8pPr>
            <a:lvl9pPr lvl="8" rtl="0">
              <a:spcBef>
                <a:spcPts val="0"/>
              </a:spcBef>
              <a:spcAft>
                <a:spcPts val="0"/>
              </a:spcAft>
              <a:buNone/>
              <a:defRPr sz="1600">
                <a:solidFill>
                  <a:schemeClr val="dk2"/>
                </a:solidFill>
              </a:defRPr>
            </a:lvl9pPr>
          </a:lstStyle>
          <a:p>
            <a:endParaRPr/>
          </a:p>
        </p:txBody>
      </p:sp>
    </p:spTree>
    <p:extLst>
      <p:ext uri="{BB962C8B-B14F-4D97-AF65-F5344CB8AC3E}">
        <p14:creationId xmlns:p14="http://schemas.microsoft.com/office/powerpoint/2010/main" val="3949028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284"/>
        <p:cNvGrpSpPr/>
        <p:nvPr/>
      </p:nvGrpSpPr>
      <p:grpSpPr>
        <a:xfrm>
          <a:off x="0" y="0"/>
          <a:ext cx="0" cy="0"/>
          <a:chOff x="0" y="0"/>
          <a:chExt cx="0" cy="0"/>
        </a:xfrm>
      </p:grpSpPr>
      <p:sp>
        <p:nvSpPr>
          <p:cNvPr id="285" name="Google Shape;285;p17"/>
          <p:cNvSpPr/>
          <p:nvPr/>
        </p:nvSpPr>
        <p:spPr>
          <a:xfrm>
            <a:off x="361100" y="148794"/>
            <a:ext cx="11469779" cy="657408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6" name="Google Shape;286;p17"/>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7" name="Google Shape;287;p17"/>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8" name="Google Shape;288;p17"/>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9" name="Google Shape;289;p17"/>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0" name="Google Shape;290;p17"/>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17"/>
          <p:cNvSpPr txBox="1">
            <a:spLocks noGrp="1"/>
          </p:cNvSpPr>
          <p:nvPr>
            <p:ph type="title"/>
          </p:nvPr>
        </p:nvSpPr>
        <p:spPr>
          <a:xfrm>
            <a:off x="2054767" y="719333"/>
            <a:ext cx="86492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2" name="Google Shape;292;p17"/>
          <p:cNvSpPr txBox="1">
            <a:spLocks noGrp="1"/>
          </p:cNvSpPr>
          <p:nvPr>
            <p:ph type="subTitle" idx="1"/>
          </p:nvPr>
        </p:nvSpPr>
        <p:spPr>
          <a:xfrm>
            <a:off x="994133" y="2150100"/>
            <a:ext cx="5491200" cy="3309200"/>
          </a:xfrm>
          <a:prstGeom prst="rect">
            <a:avLst/>
          </a:prstGeom>
        </p:spPr>
        <p:txBody>
          <a:bodyPr spcFirstLastPara="1" wrap="square" lIns="91425" tIns="91425" rIns="91425" bIns="91425" anchor="ctr" anchorCtr="0">
            <a:noAutofit/>
          </a:bodyPr>
          <a:lstStyle>
            <a:lvl1pPr lvl="0" rtl="0">
              <a:lnSpc>
                <a:spcPct val="150000"/>
              </a:lnSpc>
              <a:spcBef>
                <a:spcPts val="0"/>
              </a:spcBef>
              <a:spcAft>
                <a:spcPts val="0"/>
              </a:spcAft>
              <a:buNone/>
              <a:defRPr sz="2133">
                <a:solidFill>
                  <a:schemeClr val="dk2"/>
                </a:solidFill>
              </a:defRPr>
            </a:lvl1pPr>
            <a:lvl2pPr lvl="1" rtl="0">
              <a:lnSpc>
                <a:spcPct val="150000"/>
              </a:lnSpc>
              <a:spcBef>
                <a:spcPts val="0"/>
              </a:spcBef>
              <a:spcAft>
                <a:spcPts val="0"/>
              </a:spcAft>
              <a:buNone/>
              <a:defRPr sz="2133">
                <a:solidFill>
                  <a:schemeClr val="dk2"/>
                </a:solidFill>
              </a:defRPr>
            </a:lvl2pPr>
            <a:lvl3pPr lvl="2" rtl="0">
              <a:lnSpc>
                <a:spcPct val="150000"/>
              </a:lnSpc>
              <a:spcBef>
                <a:spcPts val="0"/>
              </a:spcBef>
              <a:spcAft>
                <a:spcPts val="0"/>
              </a:spcAft>
              <a:buNone/>
              <a:defRPr sz="2133">
                <a:solidFill>
                  <a:schemeClr val="dk2"/>
                </a:solidFill>
              </a:defRPr>
            </a:lvl3pPr>
            <a:lvl4pPr lvl="3" rtl="0">
              <a:lnSpc>
                <a:spcPct val="150000"/>
              </a:lnSpc>
              <a:spcBef>
                <a:spcPts val="0"/>
              </a:spcBef>
              <a:spcAft>
                <a:spcPts val="0"/>
              </a:spcAft>
              <a:buNone/>
              <a:defRPr sz="2133">
                <a:solidFill>
                  <a:schemeClr val="dk2"/>
                </a:solidFill>
              </a:defRPr>
            </a:lvl4pPr>
            <a:lvl5pPr lvl="4" rtl="0">
              <a:lnSpc>
                <a:spcPct val="150000"/>
              </a:lnSpc>
              <a:spcBef>
                <a:spcPts val="0"/>
              </a:spcBef>
              <a:spcAft>
                <a:spcPts val="0"/>
              </a:spcAft>
              <a:buNone/>
              <a:defRPr sz="2133">
                <a:solidFill>
                  <a:schemeClr val="dk2"/>
                </a:solidFill>
              </a:defRPr>
            </a:lvl5pPr>
            <a:lvl6pPr lvl="5" rtl="0">
              <a:lnSpc>
                <a:spcPct val="150000"/>
              </a:lnSpc>
              <a:spcBef>
                <a:spcPts val="0"/>
              </a:spcBef>
              <a:spcAft>
                <a:spcPts val="0"/>
              </a:spcAft>
              <a:buNone/>
              <a:defRPr sz="2133">
                <a:solidFill>
                  <a:schemeClr val="dk2"/>
                </a:solidFill>
              </a:defRPr>
            </a:lvl6pPr>
            <a:lvl7pPr lvl="6" rtl="0">
              <a:lnSpc>
                <a:spcPct val="150000"/>
              </a:lnSpc>
              <a:spcBef>
                <a:spcPts val="0"/>
              </a:spcBef>
              <a:spcAft>
                <a:spcPts val="0"/>
              </a:spcAft>
              <a:buNone/>
              <a:defRPr sz="2133">
                <a:solidFill>
                  <a:schemeClr val="dk2"/>
                </a:solidFill>
              </a:defRPr>
            </a:lvl7pPr>
            <a:lvl8pPr lvl="7" rtl="0">
              <a:lnSpc>
                <a:spcPct val="150000"/>
              </a:lnSpc>
              <a:spcBef>
                <a:spcPts val="0"/>
              </a:spcBef>
              <a:spcAft>
                <a:spcPts val="0"/>
              </a:spcAft>
              <a:buNone/>
              <a:defRPr sz="2133">
                <a:solidFill>
                  <a:schemeClr val="dk2"/>
                </a:solidFill>
              </a:defRPr>
            </a:lvl8pPr>
            <a:lvl9pPr lvl="8" rtl="0">
              <a:lnSpc>
                <a:spcPct val="150000"/>
              </a:lnSpc>
              <a:spcBef>
                <a:spcPts val="0"/>
              </a:spcBef>
              <a:spcAft>
                <a:spcPts val="0"/>
              </a:spcAft>
              <a:buNone/>
              <a:defRPr sz="2133">
                <a:solidFill>
                  <a:schemeClr val="dk2"/>
                </a:solidFill>
              </a:defRPr>
            </a:lvl9pPr>
          </a:lstStyle>
          <a:p>
            <a:endParaRPr/>
          </a:p>
        </p:txBody>
      </p:sp>
      <p:sp>
        <p:nvSpPr>
          <p:cNvPr id="293" name="Google Shape;293;p17"/>
          <p:cNvSpPr/>
          <p:nvPr/>
        </p:nvSpPr>
        <p:spPr>
          <a:xfrm>
            <a:off x="651423" y="4853519"/>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4" name="Google Shape;294;p17"/>
          <p:cNvSpPr/>
          <p:nvPr/>
        </p:nvSpPr>
        <p:spPr>
          <a:xfrm>
            <a:off x="765065" y="1856870"/>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5" name="Google Shape;295;p17"/>
          <p:cNvSpPr/>
          <p:nvPr/>
        </p:nvSpPr>
        <p:spPr>
          <a:xfrm>
            <a:off x="506757" y="103985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6" name="Google Shape;296;p17"/>
          <p:cNvSpPr/>
          <p:nvPr/>
        </p:nvSpPr>
        <p:spPr>
          <a:xfrm>
            <a:off x="755490" y="6122786"/>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7" name="Google Shape;297;p17"/>
          <p:cNvSpPr/>
          <p:nvPr/>
        </p:nvSpPr>
        <p:spPr>
          <a:xfrm>
            <a:off x="549597" y="21250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8" name="Google Shape;298;p17"/>
          <p:cNvSpPr/>
          <p:nvPr/>
        </p:nvSpPr>
        <p:spPr>
          <a:xfrm>
            <a:off x="493615" y="5475185"/>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9" name="Google Shape;299;p17"/>
          <p:cNvSpPr/>
          <p:nvPr/>
        </p:nvSpPr>
        <p:spPr>
          <a:xfrm>
            <a:off x="638472" y="15237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19365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numbers">
  <p:cSld name="Title and numbers">
    <p:spTree>
      <p:nvGrpSpPr>
        <p:cNvPr id="1" name="Shape 300"/>
        <p:cNvGrpSpPr/>
        <p:nvPr/>
      </p:nvGrpSpPr>
      <p:grpSpPr>
        <a:xfrm>
          <a:off x="0" y="0"/>
          <a:ext cx="0" cy="0"/>
          <a:chOff x="0" y="0"/>
          <a:chExt cx="0" cy="0"/>
        </a:xfrm>
      </p:grpSpPr>
      <p:sp>
        <p:nvSpPr>
          <p:cNvPr id="301" name="Google Shape;301;p18"/>
          <p:cNvSpPr/>
          <p:nvPr/>
        </p:nvSpPr>
        <p:spPr>
          <a:xfrm>
            <a:off x="361100" y="148794"/>
            <a:ext cx="11469779" cy="657408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2" name="Google Shape;302;p18"/>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3" name="Google Shape;303;p18"/>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4" name="Google Shape;304;p18"/>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5" name="Google Shape;305;p18"/>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6" name="Google Shape;306;p18"/>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7" name="Google Shape;307;p18"/>
          <p:cNvSpPr txBox="1">
            <a:spLocks noGrp="1"/>
          </p:cNvSpPr>
          <p:nvPr>
            <p:ph type="title"/>
          </p:nvPr>
        </p:nvSpPr>
        <p:spPr>
          <a:xfrm>
            <a:off x="2054767" y="719333"/>
            <a:ext cx="86492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8" name="Google Shape;308;p18"/>
          <p:cNvSpPr txBox="1">
            <a:spLocks noGrp="1"/>
          </p:cNvSpPr>
          <p:nvPr>
            <p:ph type="subTitle" idx="1"/>
          </p:nvPr>
        </p:nvSpPr>
        <p:spPr>
          <a:xfrm>
            <a:off x="3029367" y="2308115"/>
            <a:ext cx="6303200" cy="4388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09" name="Google Shape;309;p18"/>
          <p:cNvSpPr txBox="1">
            <a:spLocks noGrp="1"/>
          </p:cNvSpPr>
          <p:nvPr>
            <p:ph type="title" idx="2" hasCustomPrompt="1"/>
          </p:nvPr>
        </p:nvSpPr>
        <p:spPr>
          <a:xfrm>
            <a:off x="3021052" y="1759004"/>
            <a:ext cx="6150000" cy="5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867" b="1">
                <a:solidFill>
                  <a:schemeClr val="accent3"/>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310" name="Google Shape;310;p18"/>
          <p:cNvSpPr txBox="1">
            <a:spLocks noGrp="1"/>
          </p:cNvSpPr>
          <p:nvPr>
            <p:ph type="subTitle" idx="3"/>
          </p:nvPr>
        </p:nvSpPr>
        <p:spPr>
          <a:xfrm>
            <a:off x="3029367" y="3960248"/>
            <a:ext cx="6303200" cy="4368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11" name="Google Shape;311;p18"/>
          <p:cNvSpPr txBox="1">
            <a:spLocks noGrp="1"/>
          </p:cNvSpPr>
          <p:nvPr>
            <p:ph type="title" idx="4" hasCustomPrompt="1"/>
          </p:nvPr>
        </p:nvSpPr>
        <p:spPr>
          <a:xfrm>
            <a:off x="3021052" y="3339999"/>
            <a:ext cx="6150000" cy="5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867" b="1">
                <a:solidFill>
                  <a:schemeClr val="accent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312" name="Google Shape;312;p18"/>
          <p:cNvSpPr txBox="1">
            <a:spLocks noGrp="1"/>
          </p:cNvSpPr>
          <p:nvPr>
            <p:ph type="subTitle" idx="5"/>
          </p:nvPr>
        </p:nvSpPr>
        <p:spPr>
          <a:xfrm>
            <a:off x="3029367" y="5614839"/>
            <a:ext cx="6303200" cy="4368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13" name="Google Shape;313;p18"/>
          <p:cNvSpPr txBox="1">
            <a:spLocks noGrp="1"/>
          </p:cNvSpPr>
          <p:nvPr>
            <p:ph type="title" idx="6" hasCustomPrompt="1"/>
          </p:nvPr>
        </p:nvSpPr>
        <p:spPr>
          <a:xfrm>
            <a:off x="3021052" y="4994371"/>
            <a:ext cx="6150000" cy="5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867" b="1">
                <a:solidFill>
                  <a:schemeClr val="accent4"/>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314" name="Google Shape;314;p18"/>
          <p:cNvSpPr/>
          <p:nvPr/>
        </p:nvSpPr>
        <p:spPr>
          <a:xfrm>
            <a:off x="654357" y="4939386"/>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5" name="Google Shape;315;p18"/>
          <p:cNvSpPr/>
          <p:nvPr/>
        </p:nvSpPr>
        <p:spPr>
          <a:xfrm>
            <a:off x="863190" y="1536337"/>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6" name="Google Shape;316;p18"/>
          <p:cNvSpPr/>
          <p:nvPr/>
        </p:nvSpPr>
        <p:spPr>
          <a:xfrm>
            <a:off x="509690" y="1125719"/>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7" name="Google Shape;317;p18"/>
          <p:cNvSpPr/>
          <p:nvPr/>
        </p:nvSpPr>
        <p:spPr>
          <a:xfrm>
            <a:off x="810486" y="2512919"/>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8" name="Google Shape;318;p18"/>
          <p:cNvSpPr/>
          <p:nvPr/>
        </p:nvSpPr>
        <p:spPr>
          <a:xfrm>
            <a:off x="496539" y="5561067"/>
            <a:ext cx="238484"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9" name="Google Shape;319;p18"/>
          <p:cNvSpPr/>
          <p:nvPr/>
        </p:nvSpPr>
        <p:spPr>
          <a:xfrm>
            <a:off x="415115" y="405315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7026506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320"/>
        <p:cNvGrpSpPr/>
        <p:nvPr/>
      </p:nvGrpSpPr>
      <p:grpSpPr>
        <a:xfrm>
          <a:off x="0" y="0"/>
          <a:ext cx="0" cy="0"/>
          <a:chOff x="0" y="0"/>
          <a:chExt cx="0" cy="0"/>
        </a:xfrm>
      </p:grpSpPr>
      <p:sp>
        <p:nvSpPr>
          <p:cNvPr id="321" name="Google Shape;321;p19"/>
          <p:cNvSpPr/>
          <p:nvPr/>
        </p:nvSpPr>
        <p:spPr>
          <a:xfrm>
            <a:off x="361100" y="148794"/>
            <a:ext cx="11469779" cy="657408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2" name="Google Shape;322;p19"/>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19"/>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4" name="Google Shape;324;p19"/>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5" name="Google Shape;325;p19"/>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6" name="Google Shape;326;p19"/>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7" name="Google Shape;327;p19"/>
          <p:cNvSpPr txBox="1">
            <a:spLocks noGrp="1"/>
          </p:cNvSpPr>
          <p:nvPr>
            <p:ph type="title"/>
          </p:nvPr>
        </p:nvSpPr>
        <p:spPr>
          <a:xfrm>
            <a:off x="2054767" y="725721"/>
            <a:ext cx="86492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8" name="Google Shape;328;p19"/>
          <p:cNvSpPr txBox="1">
            <a:spLocks noGrp="1"/>
          </p:cNvSpPr>
          <p:nvPr>
            <p:ph type="subTitle" idx="1"/>
          </p:nvPr>
        </p:nvSpPr>
        <p:spPr>
          <a:xfrm>
            <a:off x="2822533" y="2023617"/>
            <a:ext cx="1776000" cy="36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1"/>
                </a:solidFill>
              </a:defRPr>
            </a:lvl1pPr>
            <a:lvl2pPr lvl="1" algn="ctr" rtl="0">
              <a:lnSpc>
                <a:spcPct val="100000"/>
              </a:lnSpc>
              <a:spcBef>
                <a:spcPts val="0"/>
              </a:spcBef>
              <a:spcAft>
                <a:spcPts val="0"/>
              </a:spcAft>
              <a:buNone/>
              <a:defRPr b="1">
                <a:solidFill>
                  <a:schemeClr val="accent1"/>
                </a:solidFill>
              </a:defRPr>
            </a:lvl2pPr>
            <a:lvl3pPr lvl="2" algn="ctr" rtl="0">
              <a:lnSpc>
                <a:spcPct val="100000"/>
              </a:lnSpc>
              <a:spcBef>
                <a:spcPts val="0"/>
              </a:spcBef>
              <a:spcAft>
                <a:spcPts val="0"/>
              </a:spcAft>
              <a:buNone/>
              <a:defRPr b="1">
                <a:solidFill>
                  <a:schemeClr val="accent1"/>
                </a:solidFill>
              </a:defRPr>
            </a:lvl3pPr>
            <a:lvl4pPr lvl="3" algn="ctr" rtl="0">
              <a:lnSpc>
                <a:spcPct val="100000"/>
              </a:lnSpc>
              <a:spcBef>
                <a:spcPts val="0"/>
              </a:spcBef>
              <a:spcAft>
                <a:spcPts val="0"/>
              </a:spcAft>
              <a:buNone/>
              <a:defRPr b="1">
                <a:solidFill>
                  <a:schemeClr val="accent1"/>
                </a:solidFill>
              </a:defRPr>
            </a:lvl4pPr>
            <a:lvl5pPr lvl="4" algn="ctr" rtl="0">
              <a:lnSpc>
                <a:spcPct val="100000"/>
              </a:lnSpc>
              <a:spcBef>
                <a:spcPts val="0"/>
              </a:spcBef>
              <a:spcAft>
                <a:spcPts val="0"/>
              </a:spcAft>
              <a:buNone/>
              <a:defRPr b="1">
                <a:solidFill>
                  <a:schemeClr val="accent1"/>
                </a:solidFill>
              </a:defRPr>
            </a:lvl5pPr>
            <a:lvl6pPr lvl="5" algn="ctr" rtl="0">
              <a:lnSpc>
                <a:spcPct val="100000"/>
              </a:lnSpc>
              <a:spcBef>
                <a:spcPts val="0"/>
              </a:spcBef>
              <a:spcAft>
                <a:spcPts val="0"/>
              </a:spcAft>
              <a:buNone/>
              <a:defRPr b="1">
                <a:solidFill>
                  <a:schemeClr val="accent1"/>
                </a:solidFill>
              </a:defRPr>
            </a:lvl6pPr>
            <a:lvl7pPr lvl="6" algn="ctr" rtl="0">
              <a:lnSpc>
                <a:spcPct val="100000"/>
              </a:lnSpc>
              <a:spcBef>
                <a:spcPts val="0"/>
              </a:spcBef>
              <a:spcAft>
                <a:spcPts val="0"/>
              </a:spcAft>
              <a:buNone/>
              <a:defRPr b="1">
                <a:solidFill>
                  <a:schemeClr val="accent1"/>
                </a:solidFill>
              </a:defRPr>
            </a:lvl7pPr>
            <a:lvl8pPr lvl="7" algn="ctr" rtl="0">
              <a:lnSpc>
                <a:spcPct val="100000"/>
              </a:lnSpc>
              <a:spcBef>
                <a:spcPts val="0"/>
              </a:spcBef>
              <a:spcAft>
                <a:spcPts val="0"/>
              </a:spcAft>
              <a:buNone/>
              <a:defRPr b="1">
                <a:solidFill>
                  <a:schemeClr val="accent1"/>
                </a:solidFill>
              </a:defRPr>
            </a:lvl8pPr>
            <a:lvl9pPr lvl="8" algn="ctr" rtl="0">
              <a:lnSpc>
                <a:spcPct val="100000"/>
              </a:lnSpc>
              <a:spcBef>
                <a:spcPts val="0"/>
              </a:spcBef>
              <a:spcAft>
                <a:spcPts val="0"/>
              </a:spcAft>
              <a:buNone/>
              <a:defRPr b="1">
                <a:solidFill>
                  <a:schemeClr val="accent1"/>
                </a:solidFill>
              </a:defRPr>
            </a:lvl9pPr>
          </a:lstStyle>
          <a:p>
            <a:endParaRPr/>
          </a:p>
        </p:txBody>
      </p:sp>
      <p:sp>
        <p:nvSpPr>
          <p:cNvPr id="329" name="Google Shape;329;p19"/>
          <p:cNvSpPr txBox="1">
            <a:spLocks noGrp="1"/>
          </p:cNvSpPr>
          <p:nvPr>
            <p:ph type="subTitle" idx="2"/>
          </p:nvPr>
        </p:nvSpPr>
        <p:spPr>
          <a:xfrm>
            <a:off x="1326933" y="2540167"/>
            <a:ext cx="4767200" cy="8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67"/>
            </a:lvl1pPr>
            <a:lvl2pPr lvl="1" algn="ctr" rtl="0">
              <a:lnSpc>
                <a:spcPct val="100000"/>
              </a:lnSpc>
              <a:spcBef>
                <a:spcPts val="0"/>
              </a:spcBef>
              <a:spcAft>
                <a:spcPts val="0"/>
              </a:spcAft>
              <a:buNone/>
              <a:defRPr sz="2267"/>
            </a:lvl2pPr>
            <a:lvl3pPr lvl="2" algn="ctr" rtl="0">
              <a:lnSpc>
                <a:spcPct val="100000"/>
              </a:lnSpc>
              <a:spcBef>
                <a:spcPts val="0"/>
              </a:spcBef>
              <a:spcAft>
                <a:spcPts val="0"/>
              </a:spcAft>
              <a:buNone/>
              <a:defRPr sz="2267"/>
            </a:lvl3pPr>
            <a:lvl4pPr lvl="3" algn="ctr" rtl="0">
              <a:lnSpc>
                <a:spcPct val="100000"/>
              </a:lnSpc>
              <a:spcBef>
                <a:spcPts val="0"/>
              </a:spcBef>
              <a:spcAft>
                <a:spcPts val="0"/>
              </a:spcAft>
              <a:buNone/>
              <a:defRPr sz="2267"/>
            </a:lvl4pPr>
            <a:lvl5pPr lvl="4" algn="ctr" rtl="0">
              <a:lnSpc>
                <a:spcPct val="100000"/>
              </a:lnSpc>
              <a:spcBef>
                <a:spcPts val="0"/>
              </a:spcBef>
              <a:spcAft>
                <a:spcPts val="0"/>
              </a:spcAft>
              <a:buNone/>
              <a:defRPr sz="2267"/>
            </a:lvl5pPr>
            <a:lvl6pPr lvl="5" algn="ctr" rtl="0">
              <a:lnSpc>
                <a:spcPct val="100000"/>
              </a:lnSpc>
              <a:spcBef>
                <a:spcPts val="0"/>
              </a:spcBef>
              <a:spcAft>
                <a:spcPts val="0"/>
              </a:spcAft>
              <a:buNone/>
              <a:defRPr sz="2267"/>
            </a:lvl6pPr>
            <a:lvl7pPr lvl="6" algn="ctr" rtl="0">
              <a:lnSpc>
                <a:spcPct val="100000"/>
              </a:lnSpc>
              <a:spcBef>
                <a:spcPts val="0"/>
              </a:spcBef>
              <a:spcAft>
                <a:spcPts val="0"/>
              </a:spcAft>
              <a:buNone/>
              <a:defRPr sz="2267"/>
            </a:lvl7pPr>
            <a:lvl8pPr lvl="7" algn="ctr" rtl="0">
              <a:lnSpc>
                <a:spcPct val="100000"/>
              </a:lnSpc>
              <a:spcBef>
                <a:spcPts val="0"/>
              </a:spcBef>
              <a:spcAft>
                <a:spcPts val="0"/>
              </a:spcAft>
              <a:buNone/>
              <a:defRPr sz="2267"/>
            </a:lvl8pPr>
            <a:lvl9pPr lvl="8" algn="ctr" rtl="0">
              <a:lnSpc>
                <a:spcPct val="100000"/>
              </a:lnSpc>
              <a:spcBef>
                <a:spcPts val="0"/>
              </a:spcBef>
              <a:spcAft>
                <a:spcPts val="0"/>
              </a:spcAft>
              <a:buNone/>
              <a:defRPr sz="2267"/>
            </a:lvl9pPr>
          </a:lstStyle>
          <a:p>
            <a:endParaRPr/>
          </a:p>
        </p:txBody>
      </p:sp>
      <p:sp>
        <p:nvSpPr>
          <p:cNvPr id="330" name="Google Shape;330;p19"/>
          <p:cNvSpPr txBox="1">
            <a:spLocks noGrp="1"/>
          </p:cNvSpPr>
          <p:nvPr>
            <p:ph type="subTitle" idx="3"/>
          </p:nvPr>
        </p:nvSpPr>
        <p:spPr>
          <a:xfrm>
            <a:off x="2820533" y="4230317"/>
            <a:ext cx="1780000" cy="36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3"/>
                </a:solidFill>
              </a:defRPr>
            </a:lvl1pPr>
            <a:lvl2pPr lvl="1" algn="ctr" rtl="0">
              <a:lnSpc>
                <a:spcPct val="100000"/>
              </a:lnSpc>
              <a:spcBef>
                <a:spcPts val="0"/>
              </a:spcBef>
              <a:spcAft>
                <a:spcPts val="0"/>
              </a:spcAft>
              <a:buNone/>
              <a:defRPr b="1">
                <a:solidFill>
                  <a:schemeClr val="accent3"/>
                </a:solidFill>
              </a:defRPr>
            </a:lvl2pPr>
            <a:lvl3pPr lvl="2" algn="ctr" rtl="0">
              <a:lnSpc>
                <a:spcPct val="100000"/>
              </a:lnSpc>
              <a:spcBef>
                <a:spcPts val="0"/>
              </a:spcBef>
              <a:spcAft>
                <a:spcPts val="0"/>
              </a:spcAft>
              <a:buNone/>
              <a:defRPr b="1">
                <a:solidFill>
                  <a:schemeClr val="accent3"/>
                </a:solidFill>
              </a:defRPr>
            </a:lvl3pPr>
            <a:lvl4pPr lvl="3" algn="ctr" rtl="0">
              <a:lnSpc>
                <a:spcPct val="100000"/>
              </a:lnSpc>
              <a:spcBef>
                <a:spcPts val="0"/>
              </a:spcBef>
              <a:spcAft>
                <a:spcPts val="0"/>
              </a:spcAft>
              <a:buNone/>
              <a:defRPr b="1">
                <a:solidFill>
                  <a:schemeClr val="accent3"/>
                </a:solidFill>
              </a:defRPr>
            </a:lvl4pPr>
            <a:lvl5pPr lvl="4" algn="ctr" rtl="0">
              <a:lnSpc>
                <a:spcPct val="100000"/>
              </a:lnSpc>
              <a:spcBef>
                <a:spcPts val="0"/>
              </a:spcBef>
              <a:spcAft>
                <a:spcPts val="0"/>
              </a:spcAft>
              <a:buNone/>
              <a:defRPr b="1">
                <a:solidFill>
                  <a:schemeClr val="accent3"/>
                </a:solidFill>
              </a:defRPr>
            </a:lvl5pPr>
            <a:lvl6pPr lvl="5" algn="ctr" rtl="0">
              <a:lnSpc>
                <a:spcPct val="100000"/>
              </a:lnSpc>
              <a:spcBef>
                <a:spcPts val="0"/>
              </a:spcBef>
              <a:spcAft>
                <a:spcPts val="0"/>
              </a:spcAft>
              <a:buNone/>
              <a:defRPr b="1">
                <a:solidFill>
                  <a:schemeClr val="accent3"/>
                </a:solidFill>
              </a:defRPr>
            </a:lvl6pPr>
            <a:lvl7pPr lvl="6" algn="ctr" rtl="0">
              <a:lnSpc>
                <a:spcPct val="100000"/>
              </a:lnSpc>
              <a:spcBef>
                <a:spcPts val="0"/>
              </a:spcBef>
              <a:spcAft>
                <a:spcPts val="0"/>
              </a:spcAft>
              <a:buNone/>
              <a:defRPr b="1">
                <a:solidFill>
                  <a:schemeClr val="accent3"/>
                </a:solidFill>
              </a:defRPr>
            </a:lvl7pPr>
            <a:lvl8pPr lvl="7" algn="ctr" rtl="0">
              <a:lnSpc>
                <a:spcPct val="100000"/>
              </a:lnSpc>
              <a:spcBef>
                <a:spcPts val="0"/>
              </a:spcBef>
              <a:spcAft>
                <a:spcPts val="0"/>
              </a:spcAft>
              <a:buNone/>
              <a:defRPr b="1">
                <a:solidFill>
                  <a:schemeClr val="accent3"/>
                </a:solidFill>
              </a:defRPr>
            </a:lvl8pPr>
            <a:lvl9pPr lvl="8" algn="ctr" rtl="0">
              <a:lnSpc>
                <a:spcPct val="100000"/>
              </a:lnSpc>
              <a:spcBef>
                <a:spcPts val="0"/>
              </a:spcBef>
              <a:spcAft>
                <a:spcPts val="0"/>
              </a:spcAft>
              <a:buNone/>
              <a:defRPr b="1">
                <a:solidFill>
                  <a:schemeClr val="accent3"/>
                </a:solidFill>
              </a:defRPr>
            </a:lvl9pPr>
          </a:lstStyle>
          <a:p>
            <a:endParaRPr/>
          </a:p>
        </p:txBody>
      </p:sp>
      <p:sp>
        <p:nvSpPr>
          <p:cNvPr id="331" name="Google Shape;331;p19"/>
          <p:cNvSpPr txBox="1">
            <a:spLocks noGrp="1"/>
          </p:cNvSpPr>
          <p:nvPr>
            <p:ph type="subTitle" idx="4"/>
          </p:nvPr>
        </p:nvSpPr>
        <p:spPr>
          <a:xfrm>
            <a:off x="1325133" y="4753751"/>
            <a:ext cx="4770800" cy="82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67"/>
            </a:lvl1pPr>
            <a:lvl2pPr lvl="1" algn="ctr" rtl="0">
              <a:lnSpc>
                <a:spcPct val="100000"/>
              </a:lnSpc>
              <a:spcBef>
                <a:spcPts val="0"/>
              </a:spcBef>
              <a:spcAft>
                <a:spcPts val="0"/>
              </a:spcAft>
              <a:buNone/>
              <a:defRPr sz="2267"/>
            </a:lvl2pPr>
            <a:lvl3pPr lvl="2" algn="ctr" rtl="0">
              <a:lnSpc>
                <a:spcPct val="100000"/>
              </a:lnSpc>
              <a:spcBef>
                <a:spcPts val="0"/>
              </a:spcBef>
              <a:spcAft>
                <a:spcPts val="0"/>
              </a:spcAft>
              <a:buNone/>
              <a:defRPr sz="2267"/>
            </a:lvl3pPr>
            <a:lvl4pPr lvl="3" algn="ctr" rtl="0">
              <a:lnSpc>
                <a:spcPct val="100000"/>
              </a:lnSpc>
              <a:spcBef>
                <a:spcPts val="0"/>
              </a:spcBef>
              <a:spcAft>
                <a:spcPts val="0"/>
              </a:spcAft>
              <a:buNone/>
              <a:defRPr sz="2267"/>
            </a:lvl4pPr>
            <a:lvl5pPr lvl="4" algn="ctr" rtl="0">
              <a:lnSpc>
                <a:spcPct val="100000"/>
              </a:lnSpc>
              <a:spcBef>
                <a:spcPts val="0"/>
              </a:spcBef>
              <a:spcAft>
                <a:spcPts val="0"/>
              </a:spcAft>
              <a:buNone/>
              <a:defRPr sz="2267"/>
            </a:lvl5pPr>
            <a:lvl6pPr lvl="5" algn="ctr" rtl="0">
              <a:lnSpc>
                <a:spcPct val="100000"/>
              </a:lnSpc>
              <a:spcBef>
                <a:spcPts val="0"/>
              </a:spcBef>
              <a:spcAft>
                <a:spcPts val="0"/>
              </a:spcAft>
              <a:buNone/>
              <a:defRPr sz="2267"/>
            </a:lvl6pPr>
            <a:lvl7pPr lvl="6" algn="ctr" rtl="0">
              <a:lnSpc>
                <a:spcPct val="100000"/>
              </a:lnSpc>
              <a:spcBef>
                <a:spcPts val="0"/>
              </a:spcBef>
              <a:spcAft>
                <a:spcPts val="0"/>
              </a:spcAft>
              <a:buNone/>
              <a:defRPr sz="2267"/>
            </a:lvl7pPr>
            <a:lvl8pPr lvl="7" algn="ctr" rtl="0">
              <a:lnSpc>
                <a:spcPct val="100000"/>
              </a:lnSpc>
              <a:spcBef>
                <a:spcPts val="0"/>
              </a:spcBef>
              <a:spcAft>
                <a:spcPts val="0"/>
              </a:spcAft>
              <a:buNone/>
              <a:defRPr sz="2267"/>
            </a:lvl8pPr>
            <a:lvl9pPr lvl="8" algn="ctr" rtl="0">
              <a:lnSpc>
                <a:spcPct val="100000"/>
              </a:lnSpc>
              <a:spcBef>
                <a:spcPts val="0"/>
              </a:spcBef>
              <a:spcAft>
                <a:spcPts val="0"/>
              </a:spcAft>
              <a:buNone/>
              <a:defRPr sz="2267"/>
            </a:lvl9pPr>
          </a:lstStyle>
          <a:p>
            <a:endParaRPr/>
          </a:p>
        </p:txBody>
      </p:sp>
      <p:sp>
        <p:nvSpPr>
          <p:cNvPr id="332" name="Google Shape;332;p19"/>
          <p:cNvSpPr/>
          <p:nvPr/>
        </p:nvSpPr>
        <p:spPr>
          <a:xfrm>
            <a:off x="755496" y="4314501"/>
            <a:ext cx="288848"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3" name="Google Shape;333;p19"/>
          <p:cNvSpPr/>
          <p:nvPr/>
        </p:nvSpPr>
        <p:spPr>
          <a:xfrm>
            <a:off x="1541724" y="435163"/>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4" name="Google Shape;334;p19"/>
          <p:cNvSpPr/>
          <p:nvPr/>
        </p:nvSpPr>
        <p:spPr>
          <a:xfrm>
            <a:off x="651423" y="4853519"/>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5" name="Google Shape;335;p19"/>
          <p:cNvSpPr/>
          <p:nvPr/>
        </p:nvSpPr>
        <p:spPr>
          <a:xfrm>
            <a:off x="765065" y="1856870"/>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6" name="Google Shape;336;p19"/>
          <p:cNvSpPr/>
          <p:nvPr/>
        </p:nvSpPr>
        <p:spPr>
          <a:xfrm>
            <a:off x="506757" y="103985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7" name="Google Shape;337;p19"/>
          <p:cNvSpPr/>
          <p:nvPr/>
        </p:nvSpPr>
        <p:spPr>
          <a:xfrm>
            <a:off x="755490" y="6122786"/>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8" name="Google Shape;338;p19"/>
          <p:cNvSpPr/>
          <p:nvPr/>
        </p:nvSpPr>
        <p:spPr>
          <a:xfrm>
            <a:off x="707406" y="2964219"/>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9" name="Google Shape;339;p19"/>
          <p:cNvSpPr/>
          <p:nvPr/>
        </p:nvSpPr>
        <p:spPr>
          <a:xfrm>
            <a:off x="1455990" y="6497837"/>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0" name="Google Shape;340;p19"/>
          <p:cNvSpPr/>
          <p:nvPr/>
        </p:nvSpPr>
        <p:spPr>
          <a:xfrm>
            <a:off x="549597" y="21250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1" name="Google Shape;341;p19"/>
          <p:cNvSpPr/>
          <p:nvPr/>
        </p:nvSpPr>
        <p:spPr>
          <a:xfrm>
            <a:off x="493615" y="5475185"/>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2" name="Google Shape;342;p19"/>
          <p:cNvSpPr/>
          <p:nvPr/>
        </p:nvSpPr>
        <p:spPr>
          <a:xfrm>
            <a:off x="638472" y="15237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0087976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343"/>
        <p:cNvGrpSpPr/>
        <p:nvPr/>
      </p:nvGrpSpPr>
      <p:grpSpPr>
        <a:xfrm>
          <a:off x="0" y="0"/>
          <a:ext cx="0" cy="0"/>
          <a:chOff x="0" y="0"/>
          <a:chExt cx="0" cy="0"/>
        </a:xfrm>
      </p:grpSpPr>
      <p:sp>
        <p:nvSpPr>
          <p:cNvPr id="344" name="Google Shape;344;p20"/>
          <p:cNvSpPr/>
          <p:nvPr/>
        </p:nvSpPr>
        <p:spPr>
          <a:xfrm>
            <a:off x="361100" y="148794"/>
            <a:ext cx="11469779" cy="657408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5" name="Google Shape;345;p20"/>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6" name="Google Shape;346;p20"/>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7" name="Google Shape;347;p20"/>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8" name="Google Shape;348;p20"/>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9" name="Google Shape;349;p20"/>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0" name="Google Shape;350;p20"/>
          <p:cNvSpPr txBox="1">
            <a:spLocks noGrp="1"/>
          </p:cNvSpPr>
          <p:nvPr>
            <p:ph type="title"/>
          </p:nvPr>
        </p:nvSpPr>
        <p:spPr>
          <a:xfrm>
            <a:off x="2054767" y="719333"/>
            <a:ext cx="86492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1" name="Google Shape;351;p20"/>
          <p:cNvSpPr txBox="1">
            <a:spLocks noGrp="1"/>
          </p:cNvSpPr>
          <p:nvPr>
            <p:ph type="subTitle" idx="1"/>
          </p:nvPr>
        </p:nvSpPr>
        <p:spPr>
          <a:xfrm>
            <a:off x="1372541" y="2086308"/>
            <a:ext cx="4650400" cy="123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67"/>
            </a:lvl1pPr>
            <a:lvl2pPr lvl="1" algn="ctr" rtl="0">
              <a:lnSpc>
                <a:spcPct val="100000"/>
              </a:lnSpc>
              <a:spcBef>
                <a:spcPts val="0"/>
              </a:spcBef>
              <a:spcAft>
                <a:spcPts val="0"/>
              </a:spcAft>
              <a:buNone/>
              <a:defRPr sz="2267"/>
            </a:lvl2pPr>
            <a:lvl3pPr lvl="2" algn="ctr" rtl="0">
              <a:lnSpc>
                <a:spcPct val="100000"/>
              </a:lnSpc>
              <a:spcBef>
                <a:spcPts val="0"/>
              </a:spcBef>
              <a:spcAft>
                <a:spcPts val="0"/>
              </a:spcAft>
              <a:buNone/>
              <a:defRPr sz="2267"/>
            </a:lvl3pPr>
            <a:lvl4pPr lvl="3" algn="ctr" rtl="0">
              <a:lnSpc>
                <a:spcPct val="100000"/>
              </a:lnSpc>
              <a:spcBef>
                <a:spcPts val="0"/>
              </a:spcBef>
              <a:spcAft>
                <a:spcPts val="0"/>
              </a:spcAft>
              <a:buNone/>
              <a:defRPr sz="2267"/>
            </a:lvl4pPr>
            <a:lvl5pPr lvl="4" algn="ctr" rtl="0">
              <a:lnSpc>
                <a:spcPct val="100000"/>
              </a:lnSpc>
              <a:spcBef>
                <a:spcPts val="0"/>
              </a:spcBef>
              <a:spcAft>
                <a:spcPts val="0"/>
              </a:spcAft>
              <a:buNone/>
              <a:defRPr sz="2267"/>
            </a:lvl5pPr>
            <a:lvl6pPr lvl="5" algn="ctr" rtl="0">
              <a:lnSpc>
                <a:spcPct val="100000"/>
              </a:lnSpc>
              <a:spcBef>
                <a:spcPts val="0"/>
              </a:spcBef>
              <a:spcAft>
                <a:spcPts val="0"/>
              </a:spcAft>
              <a:buNone/>
              <a:defRPr sz="2267"/>
            </a:lvl6pPr>
            <a:lvl7pPr lvl="6" algn="ctr" rtl="0">
              <a:lnSpc>
                <a:spcPct val="100000"/>
              </a:lnSpc>
              <a:spcBef>
                <a:spcPts val="0"/>
              </a:spcBef>
              <a:spcAft>
                <a:spcPts val="0"/>
              </a:spcAft>
              <a:buNone/>
              <a:defRPr sz="2267"/>
            </a:lvl7pPr>
            <a:lvl8pPr lvl="7" algn="ctr" rtl="0">
              <a:lnSpc>
                <a:spcPct val="100000"/>
              </a:lnSpc>
              <a:spcBef>
                <a:spcPts val="0"/>
              </a:spcBef>
              <a:spcAft>
                <a:spcPts val="0"/>
              </a:spcAft>
              <a:buNone/>
              <a:defRPr sz="2267"/>
            </a:lvl8pPr>
            <a:lvl9pPr lvl="8" algn="ctr" rtl="0">
              <a:lnSpc>
                <a:spcPct val="100000"/>
              </a:lnSpc>
              <a:spcBef>
                <a:spcPts val="0"/>
              </a:spcBef>
              <a:spcAft>
                <a:spcPts val="0"/>
              </a:spcAft>
              <a:buNone/>
              <a:defRPr sz="2267"/>
            </a:lvl9pPr>
          </a:lstStyle>
          <a:p>
            <a:endParaRPr/>
          </a:p>
        </p:txBody>
      </p:sp>
      <p:sp>
        <p:nvSpPr>
          <p:cNvPr id="352" name="Google Shape;352;p20"/>
          <p:cNvSpPr txBox="1">
            <a:spLocks noGrp="1"/>
          </p:cNvSpPr>
          <p:nvPr>
            <p:ph type="subTitle" idx="2"/>
          </p:nvPr>
        </p:nvSpPr>
        <p:spPr>
          <a:xfrm>
            <a:off x="5937697" y="4474708"/>
            <a:ext cx="4645200" cy="12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67"/>
            </a:lvl1pPr>
            <a:lvl2pPr lvl="1" algn="ctr" rtl="0">
              <a:lnSpc>
                <a:spcPct val="100000"/>
              </a:lnSpc>
              <a:spcBef>
                <a:spcPts val="0"/>
              </a:spcBef>
              <a:spcAft>
                <a:spcPts val="0"/>
              </a:spcAft>
              <a:buNone/>
              <a:defRPr sz="2267"/>
            </a:lvl2pPr>
            <a:lvl3pPr lvl="2" algn="ctr" rtl="0">
              <a:lnSpc>
                <a:spcPct val="100000"/>
              </a:lnSpc>
              <a:spcBef>
                <a:spcPts val="0"/>
              </a:spcBef>
              <a:spcAft>
                <a:spcPts val="0"/>
              </a:spcAft>
              <a:buNone/>
              <a:defRPr sz="2267"/>
            </a:lvl3pPr>
            <a:lvl4pPr lvl="3" algn="ctr" rtl="0">
              <a:lnSpc>
                <a:spcPct val="100000"/>
              </a:lnSpc>
              <a:spcBef>
                <a:spcPts val="0"/>
              </a:spcBef>
              <a:spcAft>
                <a:spcPts val="0"/>
              </a:spcAft>
              <a:buNone/>
              <a:defRPr sz="2267"/>
            </a:lvl4pPr>
            <a:lvl5pPr lvl="4" algn="ctr" rtl="0">
              <a:lnSpc>
                <a:spcPct val="100000"/>
              </a:lnSpc>
              <a:spcBef>
                <a:spcPts val="0"/>
              </a:spcBef>
              <a:spcAft>
                <a:spcPts val="0"/>
              </a:spcAft>
              <a:buNone/>
              <a:defRPr sz="2267"/>
            </a:lvl5pPr>
            <a:lvl6pPr lvl="5" algn="ctr" rtl="0">
              <a:lnSpc>
                <a:spcPct val="100000"/>
              </a:lnSpc>
              <a:spcBef>
                <a:spcPts val="0"/>
              </a:spcBef>
              <a:spcAft>
                <a:spcPts val="0"/>
              </a:spcAft>
              <a:buNone/>
              <a:defRPr sz="2267"/>
            </a:lvl6pPr>
            <a:lvl7pPr lvl="6" algn="ctr" rtl="0">
              <a:lnSpc>
                <a:spcPct val="100000"/>
              </a:lnSpc>
              <a:spcBef>
                <a:spcPts val="0"/>
              </a:spcBef>
              <a:spcAft>
                <a:spcPts val="0"/>
              </a:spcAft>
              <a:buNone/>
              <a:defRPr sz="2267"/>
            </a:lvl7pPr>
            <a:lvl8pPr lvl="7" algn="ctr" rtl="0">
              <a:lnSpc>
                <a:spcPct val="100000"/>
              </a:lnSpc>
              <a:spcBef>
                <a:spcPts val="0"/>
              </a:spcBef>
              <a:spcAft>
                <a:spcPts val="0"/>
              </a:spcAft>
              <a:buNone/>
              <a:defRPr sz="2267"/>
            </a:lvl8pPr>
            <a:lvl9pPr lvl="8" algn="ctr" rtl="0">
              <a:lnSpc>
                <a:spcPct val="100000"/>
              </a:lnSpc>
              <a:spcBef>
                <a:spcPts val="0"/>
              </a:spcBef>
              <a:spcAft>
                <a:spcPts val="0"/>
              </a:spcAft>
              <a:buNone/>
              <a:defRPr sz="2267"/>
            </a:lvl9pPr>
          </a:lstStyle>
          <a:p>
            <a:endParaRPr/>
          </a:p>
        </p:txBody>
      </p:sp>
      <p:sp>
        <p:nvSpPr>
          <p:cNvPr id="353" name="Google Shape;353;p20"/>
          <p:cNvSpPr/>
          <p:nvPr/>
        </p:nvSpPr>
        <p:spPr>
          <a:xfrm>
            <a:off x="385224" y="4631047"/>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4" name="Google Shape;354;p20"/>
          <p:cNvSpPr/>
          <p:nvPr/>
        </p:nvSpPr>
        <p:spPr>
          <a:xfrm>
            <a:off x="518858" y="1736813"/>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5" name="Google Shape;355;p20"/>
          <p:cNvSpPr/>
          <p:nvPr/>
        </p:nvSpPr>
        <p:spPr>
          <a:xfrm>
            <a:off x="4438486" y="6111478"/>
            <a:ext cx="66605" cy="66589"/>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6" name="Google Shape;356;p20"/>
          <p:cNvSpPr/>
          <p:nvPr/>
        </p:nvSpPr>
        <p:spPr>
          <a:xfrm>
            <a:off x="4008958" y="358047"/>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7" name="Google Shape;357;p20"/>
          <p:cNvSpPr/>
          <p:nvPr/>
        </p:nvSpPr>
        <p:spPr>
          <a:xfrm>
            <a:off x="660619" y="3515211"/>
            <a:ext cx="66605" cy="66589"/>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8" name="Google Shape;358;p20"/>
          <p:cNvSpPr/>
          <p:nvPr/>
        </p:nvSpPr>
        <p:spPr>
          <a:xfrm>
            <a:off x="452270" y="2606511"/>
            <a:ext cx="66605" cy="66589"/>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9" name="Google Shape;359;p20"/>
          <p:cNvSpPr/>
          <p:nvPr/>
        </p:nvSpPr>
        <p:spPr>
          <a:xfrm>
            <a:off x="6668652" y="6362078"/>
            <a:ext cx="66605" cy="66589"/>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0" name="Google Shape;360;p20"/>
          <p:cNvSpPr/>
          <p:nvPr/>
        </p:nvSpPr>
        <p:spPr>
          <a:xfrm>
            <a:off x="1681324" y="435163"/>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1" name="Google Shape;361;p20"/>
          <p:cNvSpPr/>
          <p:nvPr/>
        </p:nvSpPr>
        <p:spPr>
          <a:xfrm>
            <a:off x="1322519" y="1490811"/>
            <a:ext cx="66605" cy="66589"/>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2" name="Google Shape;362;p20"/>
          <p:cNvSpPr/>
          <p:nvPr/>
        </p:nvSpPr>
        <p:spPr>
          <a:xfrm>
            <a:off x="1614719" y="6232027"/>
            <a:ext cx="66605" cy="66589"/>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18375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6"/>
        <p:cNvGrpSpPr/>
        <p:nvPr/>
      </p:nvGrpSpPr>
      <p:grpSpPr>
        <a:xfrm>
          <a:off x="0" y="0"/>
          <a:ext cx="0" cy="0"/>
          <a:chOff x="0" y="0"/>
          <a:chExt cx="0" cy="0"/>
        </a:xfrm>
      </p:grpSpPr>
      <p:grpSp>
        <p:nvGrpSpPr>
          <p:cNvPr id="37" name="Google Shape;37;p3"/>
          <p:cNvGrpSpPr/>
          <p:nvPr/>
        </p:nvGrpSpPr>
        <p:grpSpPr>
          <a:xfrm>
            <a:off x="361100" y="148794"/>
            <a:ext cx="11469779" cy="6574081"/>
            <a:chOff x="270825" y="111595"/>
            <a:chExt cx="8602334" cy="4930561"/>
          </a:xfrm>
        </p:grpSpPr>
        <p:sp>
          <p:nvSpPr>
            <p:cNvPr id="38" name="Google Shape;38;p3"/>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3"/>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3"/>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3"/>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2" name="Google Shape;42;p3"/>
          <p:cNvGrpSpPr/>
          <p:nvPr/>
        </p:nvGrpSpPr>
        <p:grpSpPr>
          <a:xfrm>
            <a:off x="434681" y="435172"/>
            <a:ext cx="3265696" cy="6063025"/>
            <a:chOff x="326011" y="326378"/>
            <a:chExt cx="2449272" cy="4547269"/>
          </a:xfrm>
        </p:grpSpPr>
        <p:sp>
          <p:nvSpPr>
            <p:cNvPr id="43" name="Google Shape;43;p3"/>
            <p:cNvSpPr/>
            <p:nvPr/>
          </p:nvSpPr>
          <p:spPr>
            <a:xfrm>
              <a:off x="2558647" y="4821463"/>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3"/>
            <p:cNvSpPr/>
            <p:nvPr/>
          </p:nvSpPr>
          <p:spPr>
            <a:xfrm>
              <a:off x="611317" y="34812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3"/>
            <p:cNvSpPr/>
            <p:nvPr/>
          </p:nvSpPr>
          <p:spPr>
            <a:xfrm>
              <a:off x="750617" y="12464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3"/>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3"/>
            <p:cNvSpPr/>
            <p:nvPr/>
          </p:nvSpPr>
          <p:spPr>
            <a:xfrm>
              <a:off x="552867" y="457641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3"/>
            <p:cNvSpPr/>
            <p:nvPr/>
          </p:nvSpPr>
          <p:spPr>
            <a:xfrm>
              <a:off x="444367" y="279112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3"/>
            <p:cNvSpPr/>
            <p:nvPr/>
          </p:nvSpPr>
          <p:spPr>
            <a:xfrm>
              <a:off x="326011" y="179762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3"/>
            <p:cNvSpPr/>
            <p:nvPr/>
          </p:nvSpPr>
          <p:spPr>
            <a:xfrm>
              <a:off x="1375100" y="326378"/>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3"/>
            <p:cNvSpPr/>
            <p:nvPr/>
          </p:nvSpPr>
          <p:spPr>
            <a:xfrm>
              <a:off x="1375092" y="48093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3"/>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3"/>
            <p:cNvSpPr/>
            <p:nvPr/>
          </p:nvSpPr>
          <p:spPr>
            <a:xfrm>
              <a:off x="369936" y="107070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4" name="Google Shape;54;p3"/>
          <p:cNvSpPr/>
          <p:nvPr/>
        </p:nvSpPr>
        <p:spPr>
          <a:xfrm>
            <a:off x="1483259" y="1175933"/>
            <a:ext cx="9172800" cy="4968800"/>
          </a:xfrm>
          <a:prstGeom prst="roundRect">
            <a:avLst>
              <a:gd name="adj" fmla="val 5212"/>
            </a:avLst>
          </a:prstGeom>
          <a:solidFill>
            <a:schemeClr val="l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 name="Google Shape;55;p3"/>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 name="Google Shape;56;p3"/>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3"/>
          <p:cNvSpPr txBox="1">
            <a:spLocks noGrp="1"/>
          </p:cNvSpPr>
          <p:nvPr>
            <p:ph type="title"/>
          </p:nvPr>
        </p:nvSpPr>
        <p:spPr>
          <a:xfrm>
            <a:off x="2058133" y="786177"/>
            <a:ext cx="7842800" cy="5180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b="1">
                <a:solidFill>
                  <a:schemeClr val="accent3"/>
                </a:solidFill>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58" name="Google Shape;58;p3"/>
          <p:cNvSpPr txBox="1">
            <a:spLocks noGrp="1"/>
          </p:cNvSpPr>
          <p:nvPr>
            <p:ph type="subTitle" idx="1"/>
          </p:nvPr>
        </p:nvSpPr>
        <p:spPr>
          <a:xfrm>
            <a:off x="2159895" y="3819713"/>
            <a:ext cx="7872400" cy="194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8666" b="1">
                <a:solidFill>
                  <a:schemeClr val="lt1"/>
                </a:solidFill>
              </a:defRPr>
            </a:lvl1pPr>
            <a:lvl2pPr lvl="1" algn="ctr" rtl="0">
              <a:lnSpc>
                <a:spcPct val="100000"/>
              </a:lnSpc>
              <a:spcBef>
                <a:spcPts val="0"/>
              </a:spcBef>
              <a:spcAft>
                <a:spcPts val="0"/>
              </a:spcAft>
              <a:buNone/>
              <a:defRPr sz="8666" b="1">
                <a:solidFill>
                  <a:schemeClr val="lt1"/>
                </a:solidFill>
              </a:defRPr>
            </a:lvl2pPr>
            <a:lvl3pPr lvl="2" algn="ctr" rtl="0">
              <a:lnSpc>
                <a:spcPct val="100000"/>
              </a:lnSpc>
              <a:spcBef>
                <a:spcPts val="0"/>
              </a:spcBef>
              <a:spcAft>
                <a:spcPts val="0"/>
              </a:spcAft>
              <a:buNone/>
              <a:defRPr sz="8666" b="1">
                <a:solidFill>
                  <a:schemeClr val="lt1"/>
                </a:solidFill>
              </a:defRPr>
            </a:lvl3pPr>
            <a:lvl4pPr lvl="3" algn="ctr" rtl="0">
              <a:lnSpc>
                <a:spcPct val="100000"/>
              </a:lnSpc>
              <a:spcBef>
                <a:spcPts val="0"/>
              </a:spcBef>
              <a:spcAft>
                <a:spcPts val="0"/>
              </a:spcAft>
              <a:buNone/>
              <a:defRPr sz="8666" b="1">
                <a:solidFill>
                  <a:schemeClr val="lt1"/>
                </a:solidFill>
              </a:defRPr>
            </a:lvl4pPr>
            <a:lvl5pPr lvl="4" algn="ctr" rtl="0">
              <a:lnSpc>
                <a:spcPct val="100000"/>
              </a:lnSpc>
              <a:spcBef>
                <a:spcPts val="0"/>
              </a:spcBef>
              <a:spcAft>
                <a:spcPts val="0"/>
              </a:spcAft>
              <a:buNone/>
              <a:defRPr sz="8666" b="1">
                <a:solidFill>
                  <a:schemeClr val="lt1"/>
                </a:solidFill>
              </a:defRPr>
            </a:lvl5pPr>
            <a:lvl6pPr lvl="5" algn="ctr" rtl="0">
              <a:lnSpc>
                <a:spcPct val="100000"/>
              </a:lnSpc>
              <a:spcBef>
                <a:spcPts val="0"/>
              </a:spcBef>
              <a:spcAft>
                <a:spcPts val="0"/>
              </a:spcAft>
              <a:buNone/>
              <a:defRPr sz="8666" b="1">
                <a:solidFill>
                  <a:schemeClr val="lt1"/>
                </a:solidFill>
              </a:defRPr>
            </a:lvl6pPr>
            <a:lvl7pPr lvl="6" algn="ctr" rtl="0">
              <a:lnSpc>
                <a:spcPct val="100000"/>
              </a:lnSpc>
              <a:spcBef>
                <a:spcPts val="0"/>
              </a:spcBef>
              <a:spcAft>
                <a:spcPts val="0"/>
              </a:spcAft>
              <a:buNone/>
              <a:defRPr sz="8666" b="1">
                <a:solidFill>
                  <a:schemeClr val="lt1"/>
                </a:solidFill>
              </a:defRPr>
            </a:lvl7pPr>
            <a:lvl8pPr lvl="7" algn="ctr" rtl="0">
              <a:lnSpc>
                <a:spcPct val="100000"/>
              </a:lnSpc>
              <a:spcBef>
                <a:spcPts val="0"/>
              </a:spcBef>
              <a:spcAft>
                <a:spcPts val="0"/>
              </a:spcAft>
              <a:buNone/>
              <a:defRPr sz="8666" b="1">
                <a:solidFill>
                  <a:schemeClr val="lt1"/>
                </a:solidFill>
              </a:defRPr>
            </a:lvl8pPr>
            <a:lvl9pPr lvl="8" algn="ctr" rtl="0">
              <a:lnSpc>
                <a:spcPct val="100000"/>
              </a:lnSpc>
              <a:spcBef>
                <a:spcPts val="0"/>
              </a:spcBef>
              <a:spcAft>
                <a:spcPts val="0"/>
              </a:spcAft>
              <a:buNone/>
              <a:defRPr sz="8666" b="1">
                <a:solidFill>
                  <a:schemeClr val="lt1"/>
                </a:solidFill>
              </a:defRPr>
            </a:lvl9pPr>
          </a:lstStyle>
          <a:p>
            <a:endParaRPr/>
          </a:p>
        </p:txBody>
      </p:sp>
    </p:spTree>
    <p:extLst>
      <p:ext uri="{BB962C8B-B14F-4D97-AF65-F5344CB8AC3E}">
        <p14:creationId xmlns:p14="http://schemas.microsoft.com/office/powerpoint/2010/main" val="21749428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363"/>
        <p:cNvGrpSpPr/>
        <p:nvPr/>
      </p:nvGrpSpPr>
      <p:grpSpPr>
        <a:xfrm>
          <a:off x="0" y="0"/>
          <a:ext cx="0" cy="0"/>
          <a:chOff x="0" y="0"/>
          <a:chExt cx="0" cy="0"/>
        </a:xfrm>
      </p:grpSpPr>
      <p:sp>
        <p:nvSpPr>
          <p:cNvPr id="364" name="Google Shape;364;p21"/>
          <p:cNvSpPr/>
          <p:nvPr/>
        </p:nvSpPr>
        <p:spPr>
          <a:xfrm>
            <a:off x="361100" y="148794"/>
            <a:ext cx="11469779" cy="657408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5" name="Google Shape;365;p21"/>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6" name="Google Shape;366;p21"/>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7" name="Google Shape;367;p21"/>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8" name="Google Shape;368;p21"/>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9" name="Google Shape;369;p21"/>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0" name="Google Shape;370;p21"/>
          <p:cNvSpPr txBox="1">
            <a:spLocks noGrp="1"/>
          </p:cNvSpPr>
          <p:nvPr>
            <p:ph type="title"/>
          </p:nvPr>
        </p:nvSpPr>
        <p:spPr>
          <a:xfrm>
            <a:off x="2054767" y="719333"/>
            <a:ext cx="86492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1" name="Google Shape;371;p21"/>
          <p:cNvSpPr txBox="1">
            <a:spLocks noGrp="1"/>
          </p:cNvSpPr>
          <p:nvPr>
            <p:ph type="subTitle" idx="1"/>
          </p:nvPr>
        </p:nvSpPr>
        <p:spPr>
          <a:xfrm>
            <a:off x="1325133" y="2239117"/>
            <a:ext cx="4650400" cy="8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67"/>
            </a:lvl1pPr>
            <a:lvl2pPr lvl="1" algn="ctr" rtl="0">
              <a:lnSpc>
                <a:spcPct val="100000"/>
              </a:lnSpc>
              <a:spcBef>
                <a:spcPts val="0"/>
              </a:spcBef>
              <a:spcAft>
                <a:spcPts val="0"/>
              </a:spcAft>
              <a:buNone/>
              <a:defRPr sz="2267"/>
            </a:lvl2pPr>
            <a:lvl3pPr lvl="2" algn="ctr" rtl="0">
              <a:lnSpc>
                <a:spcPct val="100000"/>
              </a:lnSpc>
              <a:spcBef>
                <a:spcPts val="0"/>
              </a:spcBef>
              <a:spcAft>
                <a:spcPts val="0"/>
              </a:spcAft>
              <a:buNone/>
              <a:defRPr sz="2267"/>
            </a:lvl3pPr>
            <a:lvl4pPr lvl="3" algn="ctr" rtl="0">
              <a:lnSpc>
                <a:spcPct val="100000"/>
              </a:lnSpc>
              <a:spcBef>
                <a:spcPts val="0"/>
              </a:spcBef>
              <a:spcAft>
                <a:spcPts val="0"/>
              </a:spcAft>
              <a:buNone/>
              <a:defRPr sz="2267"/>
            </a:lvl4pPr>
            <a:lvl5pPr lvl="4" algn="ctr" rtl="0">
              <a:lnSpc>
                <a:spcPct val="100000"/>
              </a:lnSpc>
              <a:spcBef>
                <a:spcPts val="0"/>
              </a:spcBef>
              <a:spcAft>
                <a:spcPts val="0"/>
              </a:spcAft>
              <a:buNone/>
              <a:defRPr sz="2267"/>
            </a:lvl5pPr>
            <a:lvl6pPr lvl="5" algn="ctr" rtl="0">
              <a:lnSpc>
                <a:spcPct val="100000"/>
              </a:lnSpc>
              <a:spcBef>
                <a:spcPts val="0"/>
              </a:spcBef>
              <a:spcAft>
                <a:spcPts val="0"/>
              </a:spcAft>
              <a:buNone/>
              <a:defRPr sz="2267"/>
            </a:lvl6pPr>
            <a:lvl7pPr lvl="6" algn="ctr" rtl="0">
              <a:lnSpc>
                <a:spcPct val="100000"/>
              </a:lnSpc>
              <a:spcBef>
                <a:spcPts val="0"/>
              </a:spcBef>
              <a:spcAft>
                <a:spcPts val="0"/>
              </a:spcAft>
              <a:buNone/>
              <a:defRPr sz="2267"/>
            </a:lvl7pPr>
            <a:lvl8pPr lvl="7" algn="ctr" rtl="0">
              <a:lnSpc>
                <a:spcPct val="100000"/>
              </a:lnSpc>
              <a:spcBef>
                <a:spcPts val="0"/>
              </a:spcBef>
              <a:spcAft>
                <a:spcPts val="0"/>
              </a:spcAft>
              <a:buNone/>
              <a:defRPr sz="2267"/>
            </a:lvl8pPr>
            <a:lvl9pPr lvl="8" algn="ctr" rtl="0">
              <a:lnSpc>
                <a:spcPct val="100000"/>
              </a:lnSpc>
              <a:spcBef>
                <a:spcPts val="0"/>
              </a:spcBef>
              <a:spcAft>
                <a:spcPts val="0"/>
              </a:spcAft>
              <a:buNone/>
              <a:defRPr sz="2267"/>
            </a:lvl9pPr>
          </a:lstStyle>
          <a:p>
            <a:endParaRPr/>
          </a:p>
        </p:txBody>
      </p:sp>
      <p:sp>
        <p:nvSpPr>
          <p:cNvPr id="372" name="Google Shape;372;p21"/>
          <p:cNvSpPr txBox="1">
            <a:spLocks noGrp="1"/>
          </p:cNvSpPr>
          <p:nvPr>
            <p:ph type="subTitle" idx="2"/>
          </p:nvPr>
        </p:nvSpPr>
        <p:spPr>
          <a:xfrm>
            <a:off x="1325133" y="4235033"/>
            <a:ext cx="4736800" cy="109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67"/>
            </a:lvl1pPr>
            <a:lvl2pPr lvl="1" rtl="0">
              <a:lnSpc>
                <a:spcPct val="100000"/>
              </a:lnSpc>
              <a:spcBef>
                <a:spcPts val="0"/>
              </a:spcBef>
              <a:spcAft>
                <a:spcPts val="0"/>
              </a:spcAft>
              <a:buNone/>
              <a:defRPr sz="2267"/>
            </a:lvl2pPr>
            <a:lvl3pPr lvl="2" rtl="0">
              <a:lnSpc>
                <a:spcPct val="100000"/>
              </a:lnSpc>
              <a:spcBef>
                <a:spcPts val="0"/>
              </a:spcBef>
              <a:spcAft>
                <a:spcPts val="0"/>
              </a:spcAft>
              <a:buNone/>
              <a:defRPr sz="2267"/>
            </a:lvl3pPr>
            <a:lvl4pPr lvl="3" rtl="0">
              <a:lnSpc>
                <a:spcPct val="100000"/>
              </a:lnSpc>
              <a:spcBef>
                <a:spcPts val="0"/>
              </a:spcBef>
              <a:spcAft>
                <a:spcPts val="0"/>
              </a:spcAft>
              <a:buNone/>
              <a:defRPr sz="2267"/>
            </a:lvl4pPr>
            <a:lvl5pPr lvl="4" rtl="0">
              <a:lnSpc>
                <a:spcPct val="100000"/>
              </a:lnSpc>
              <a:spcBef>
                <a:spcPts val="0"/>
              </a:spcBef>
              <a:spcAft>
                <a:spcPts val="0"/>
              </a:spcAft>
              <a:buNone/>
              <a:defRPr sz="2267"/>
            </a:lvl5pPr>
            <a:lvl6pPr lvl="5" rtl="0">
              <a:lnSpc>
                <a:spcPct val="100000"/>
              </a:lnSpc>
              <a:spcBef>
                <a:spcPts val="0"/>
              </a:spcBef>
              <a:spcAft>
                <a:spcPts val="0"/>
              </a:spcAft>
              <a:buNone/>
              <a:defRPr sz="2267"/>
            </a:lvl6pPr>
            <a:lvl7pPr lvl="6" rtl="0">
              <a:lnSpc>
                <a:spcPct val="100000"/>
              </a:lnSpc>
              <a:spcBef>
                <a:spcPts val="0"/>
              </a:spcBef>
              <a:spcAft>
                <a:spcPts val="0"/>
              </a:spcAft>
              <a:buNone/>
              <a:defRPr sz="2267"/>
            </a:lvl7pPr>
            <a:lvl8pPr lvl="7" rtl="0">
              <a:lnSpc>
                <a:spcPct val="100000"/>
              </a:lnSpc>
              <a:spcBef>
                <a:spcPts val="0"/>
              </a:spcBef>
              <a:spcAft>
                <a:spcPts val="0"/>
              </a:spcAft>
              <a:buNone/>
              <a:defRPr sz="2267"/>
            </a:lvl8pPr>
            <a:lvl9pPr lvl="8" rtl="0">
              <a:lnSpc>
                <a:spcPct val="100000"/>
              </a:lnSpc>
              <a:spcBef>
                <a:spcPts val="0"/>
              </a:spcBef>
              <a:spcAft>
                <a:spcPts val="0"/>
              </a:spcAft>
              <a:buNone/>
              <a:defRPr sz="2267"/>
            </a:lvl9pPr>
          </a:lstStyle>
          <a:p>
            <a:endParaRPr/>
          </a:p>
        </p:txBody>
      </p:sp>
      <p:sp>
        <p:nvSpPr>
          <p:cNvPr id="373" name="Google Shape;373;p21"/>
          <p:cNvSpPr/>
          <p:nvPr/>
        </p:nvSpPr>
        <p:spPr>
          <a:xfrm>
            <a:off x="4971796" y="6261501"/>
            <a:ext cx="288848"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4" name="Google Shape;374;p21"/>
          <p:cNvSpPr/>
          <p:nvPr/>
        </p:nvSpPr>
        <p:spPr>
          <a:xfrm>
            <a:off x="9879391" y="6537980"/>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5" name="Google Shape;375;p21"/>
          <p:cNvSpPr/>
          <p:nvPr/>
        </p:nvSpPr>
        <p:spPr>
          <a:xfrm>
            <a:off x="651423" y="4853519"/>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6" name="Google Shape;376;p21"/>
          <p:cNvSpPr/>
          <p:nvPr/>
        </p:nvSpPr>
        <p:spPr>
          <a:xfrm>
            <a:off x="961857" y="1755270"/>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7" name="Google Shape;377;p21"/>
          <p:cNvSpPr/>
          <p:nvPr/>
        </p:nvSpPr>
        <p:spPr>
          <a:xfrm>
            <a:off x="506757" y="103985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8" name="Google Shape;378;p21"/>
          <p:cNvSpPr/>
          <p:nvPr/>
        </p:nvSpPr>
        <p:spPr>
          <a:xfrm>
            <a:off x="1060290" y="5919586"/>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9" name="Google Shape;379;p21"/>
          <p:cNvSpPr/>
          <p:nvPr/>
        </p:nvSpPr>
        <p:spPr>
          <a:xfrm>
            <a:off x="2559757" y="653795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0" name="Google Shape;380;p21"/>
          <p:cNvSpPr/>
          <p:nvPr/>
        </p:nvSpPr>
        <p:spPr>
          <a:xfrm>
            <a:off x="8614790" y="636190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1" name="Google Shape;381;p21"/>
          <p:cNvSpPr/>
          <p:nvPr/>
        </p:nvSpPr>
        <p:spPr>
          <a:xfrm>
            <a:off x="549597" y="21250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2" name="Google Shape;382;p21"/>
          <p:cNvSpPr/>
          <p:nvPr/>
        </p:nvSpPr>
        <p:spPr>
          <a:xfrm>
            <a:off x="6496301" y="435171"/>
            <a:ext cx="85724" cy="85724"/>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3" name="Google Shape;383;p21"/>
          <p:cNvSpPr/>
          <p:nvPr/>
        </p:nvSpPr>
        <p:spPr>
          <a:xfrm>
            <a:off x="493615" y="5475185"/>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4" name="Google Shape;384;p21"/>
          <p:cNvSpPr/>
          <p:nvPr/>
        </p:nvSpPr>
        <p:spPr>
          <a:xfrm>
            <a:off x="1287431" y="16253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5" name="Google Shape;385;p21"/>
          <p:cNvSpPr/>
          <p:nvPr/>
        </p:nvSpPr>
        <p:spPr>
          <a:xfrm>
            <a:off x="2677329" y="252034"/>
            <a:ext cx="288848"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5084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386"/>
        <p:cNvGrpSpPr/>
        <p:nvPr/>
      </p:nvGrpSpPr>
      <p:grpSpPr>
        <a:xfrm>
          <a:off x="0" y="0"/>
          <a:ext cx="0" cy="0"/>
          <a:chOff x="0" y="0"/>
          <a:chExt cx="0" cy="0"/>
        </a:xfrm>
      </p:grpSpPr>
      <p:sp>
        <p:nvSpPr>
          <p:cNvPr id="387" name="Google Shape;387;p22"/>
          <p:cNvSpPr/>
          <p:nvPr/>
        </p:nvSpPr>
        <p:spPr>
          <a:xfrm>
            <a:off x="361100" y="148794"/>
            <a:ext cx="11469779" cy="657408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8" name="Google Shape;388;p22"/>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9" name="Google Shape;389;p22"/>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0" name="Google Shape;390;p22"/>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1" name="Google Shape;391;p22"/>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2" name="Google Shape;392;p22"/>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3" name="Google Shape;393;p22"/>
          <p:cNvSpPr txBox="1">
            <a:spLocks noGrp="1"/>
          </p:cNvSpPr>
          <p:nvPr>
            <p:ph type="title"/>
          </p:nvPr>
        </p:nvSpPr>
        <p:spPr>
          <a:xfrm>
            <a:off x="2054767" y="725721"/>
            <a:ext cx="86492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4" name="Google Shape;394;p22"/>
          <p:cNvSpPr txBox="1">
            <a:spLocks noGrp="1"/>
          </p:cNvSpPr>
          <p:nvPr>
            <p:ph type="subTitle" idx="1"/>
          </p:nvPr>
        </p:nvSpPr>
        <p:spPr>
          <a:xfrm>
            <a:off x="1318432" y="2925641"/>
            <a:ext cx="3058800" cy="37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1"/>
                </a:solidFill>
              </a:defRPr>
            </a:lvl1pPr>
            <a:lvl2pPr lvl="1" algn="ctr" rtl="0">
              <a:lnSpc>
                <a:spcPct val="100000"/>
              </a:lnSpc>
              <a:spcBef>
                <a:spcPts val="0"/>
              </a:spcBef>
              <a:spcAft>
                <a:spcPts val="0"/>
              </a:spcAft>
              <a:buNone/>
              <a:defRPr b="1">
                <a:solidFill>
                  <a:schemeClr val="accent1"/>
                </a:solidFill>
              </a:defRPr>
            </a:lvl2pPr>
            <a:lvl3pPr lvl="2" algn="ctr" rtl="0">
              <a:lnSpc>
                <a:spcPct val="100000"/>
              </a:lnSpc>
              <a:spcBef>
                <a:spcPts val="0"/>
              </a:spcBef>
              <a:spcAft>
                <a:spcPts val="0"/>
              </a:spcAft>
              <a:buNone/>
              <a:defRPr b="1">
                <a:solidFill>
                  <a:schemeClr val="accent1"/>
                </a:solidFill>
              </a:defRPr>
            </a:lvl3pPr>
            <a:lvl4pPr lvl="3" algn="ctr" rtl="0">
              <a:lnSpc>
                <a:spcPct val="100000"/>
              </a:lnSpc>
              <a:spcBef>
                <a:spcPts val="0"/>
              </a:spcBef>
              <a:spcAft>
                <a:spcPts val="0"/>
              </a:spcAft>
              <a:buNone/>
              <a:defRPr b="1">
                <a:solidFill>
                  <a:schemeClr val="accent1"/>
                </a:solidFill>
              </a:defRPr>
            </a:lvl4pPr>
            <a:lvl5pPr lvl="4" algn="ctr" rtl="0">
              <a:lnSpc>
                <a:spcPct val="100000"/>
              </a:lnSpc>
              <a:spcBef>
                <a:spcPts val="0"/>
              </a:spcBef>
              <a:spcAft>
                <a:spcPts val="0"/>
              </a:spcAft>
              <a:buNone/>
              <a:defRPr b="1">
                <a:solidFill>
                  <a:schemeClr val="accent1"/>
                </a:solidFill>
              </a:defRPr>
            </a:lvl5pPr>
            <a:lvl6pPr lvl="5" algn="ctr" rtl="0">
              <a:lnSpc>
                <a:spcPct val="100000"/>
              </a:lnSpc>
              <a:spcBef>
                <a:spcPts val="0"/>
              </a:spcBef>
              <a:spcAft>
                <a:spcPts val="0"/>
              </a:spcAft>
              <a:buNone/>
              <a:defRPr b="1">
                <a:solidFill>
                  <a:schemeClr val="accent1"/>
                </a:solidFill>
              </a:defRPr>
            </a:lvl6pPr>
            <a:lvl7pPr lvl="6" algn="ctr" rtl="0">
              <a:lnSpc>
                <a:spcPct val="100000"/>
              </a:lnSpc>
              <a:spcBef>
                <a:spcPts val="0"/>
              </a:spcBef>
              <a:spcAft>
                <a:spcPts val="0"/>
              </a:spcAft>
              <a:buNone/>
              <a:defRPr b="1">
                <a:solidFill>
                  <a:schemeClr val="accent1"/>
                </a:solidFill>
              </a:defRPr>
            </a:lvl7pPr>
            <a:lvl8pPr lvl="7" algn="ctr" rtl="0">
              <a:lnSpc>
                <a:spcPct val="100000"/>
              </a:lnSpc>
              <a:spcBef>
                <a:spcPts val="0"/>
              </a:spcBef>
              <a:spcAft>
                <a:spcPts val="0"/>
              </a:spcAft>
              <a:buNone/>
              <a:defRPr b="1">
                <a:solidFill>
                  <a:schemeClr val="accent1"/>
                </a:solidFill>
              </a:defRPr>
            </a:lvl8pPr>
            <a:lvl9pPr lvl="8" algn="ctr" rtl="0">
              <a:lnSpc>
                <a:spcPct val="100000"/>
              </a:lnSpc>
              <a:spcBef>
                <a:spcPts val="0"/>
              </a:spcBef>
              <a:spcAft>
                <a:spcPts val="0"/>
              </a:spcAft>
              <a:buNone/>
              <a:defRPr b="1">
                <a:solidFill>
                  <a:schemeClr val="accent1"/>
                </a:solidFill>
              </a:defRPr>
            </a:lvl9pPr>
          </a:lstStyle>
          <a:p>
            <a:endParaRPr/>
          </a:p>
        </p:txBody>
      </p:sp>
      <p:sp>
        <p:nvSpPr>
          <p:cNvPr id="395" name="Google Shape;395;p22"/>
          <p:cNvSpPr txBox="1">
            <a:spLocks noGrp="1"/>
          </p:cNvSpPr>
          <p:nvPr>
            <p:ph type="subTitle" idx="2"/>
          </p:nvPr>
        </p:nvSpPr>
        <p:spPr>
          <a:xfrm>
            <a:off x="1363032" y="3398151"/>
            <a:ext cx="2969600" cy="116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solidFill>
                  <a:schemeClr val="dk2"/>
                </a:solidFill>
              </a:defRPr>
            </a:lvl1pPr>
            <a:lvl2pPr lvl="1" algn="ctr" rtl="0">
              <a:lnSpc>
                <a:spcPct val="100000"/>
              </a:lnSpc>
              <a:spcBef>
                <a:spcPts val="0"/>
              </a:spcBef>
              <a:spcAft>
                <a:spcPts val="0"/>
              </a:spcAft>
              <a:buNone/>
              <a:defRPr sz="2133">
                <a:solidFill>
                  <a:schemeClr val="dk2"/>
                </a:solidFill>
              </a:defRPr>
            </a:lvl2pPr>
            <a:lvl3pPr lvl="2" algn="ctr" rtl="0">
              <a:lnSpc>
                <a:spcPct val="100000"/>
              </a:lnSpc>
              <a:spcBef>
                <a:spcPts val="0"/>
              </a:spcBef>
              <a:spcAft>
                <a:spcPts val="0"/>
              </a:spcAft>
              <a:buNone/>
              <a:defRPr sz="2133">
                <a:solidFill>
                  <a:schemeClr val="dk2"/>
                </a:solidFill>
              </a:defRPr>
            </a:lvl3pPr>
            <a:lvl4pPr lvl="3" algn="ctr" rtl="0">
              <a:lnSpc>
                <a:spcPct val="100000"/>
              </a:lnSpc>
              <a:spcBef>
                <a:spcPts val="0"/>
              </a:spcBef>
              <a:spcAft>
                <a:spcPts val="0"/>
              </a:spcAft>
              <a:buNone/>
              <a:defRPr sz="2133">
                <a:solidFill>
                  <a:schemeClr val="dk2"/>
                </a:solidFill>
              </a:defRPr>
            </a:lvl4pPr>
            <a:lvl5pPr lvl="4" algn="ctr" rtl="0">
              <a:lnSpc>
                <a:spcPct val="100000"/>
              </a:lnSpc>
              <a:spcBef>
                <a:spcPts val="0"/>
              </a:spcBef>
              <a:spcAft>
                <a:spcPts val="0"/>
              </a:spcAft>
              <a:buNone/>
              <a:defRPr sz="2133">
                <a:solidFill>
                  <a:schemeClr val="dk2"/>
                </a:solidFill>
              </a:defRPr>
            </a:lvl5pPr>
            <a:lvl6pPr lvl="5" algn="ctr" rtl="0">
              <a:lnSpc>
                <a:spcPct val="100000"/>
              </a:lnSpc>
              <a:spcBef>
                <a:spcPts val="0"/>
              </a:spcBef>
              <a:spcAft>
                <a:spcPts val="0"/>
              </a:spcAft>
              <a:buNone/>
              <a:defRPr sz="2133">
                <a:solidFill>
                  <a:schemeClr val="dk2"/>
                </a:solidFill>
              </a:defRPr>
            </a:lvl6pPr>
            <a:lvl7pPr lvl="6" algn="ctr" rtl="0">
              <a:lnSpc>
                <a:spcPct val="100000"/>
              </a:lnSpc>
              <a:spcBef>
                <a:spcPts val="0"/>
              </a:spcBef>
              <a:spcAft>
                <a:spcPts val="0"/>
              </a:spcAft>
              <a:buNone/>
              <a:defRPr sz="2133">
                <a:solidFill>
                  <a:schemeClr val="dk2"/>
                </a:solidFill>
              </a:defRPr>
            </a:lvl7pPr>
            <a:lvl8pPr lvl="7" algn="ctr" rtl="0">
              <a:lnSpc>
                <a:spcPct val="100000"/>
              </a:lnSpc>
              <a:spcBef>
                <a:spcPts val="0"/>
              </a:spcBef>
              <a:spcAft>
                <a:spcPts val="0"/>
              </a:spcAft>
              <a:buNone/>
              <a:defRPr sz="2133">
                <a:solidFill>
                  <a:schemeClr val="dk2"/>
                </a:solidFill>
              </a:defRPr>
            </a:lvl8pPr>
            <a:lvl9pPr lvl="8" algn="ctr" rtl="0">
              <a:lnSpc>
                <a:spcPct val="100000"/>
              </a:lnSpc>
              <a:spcBef>
                <a:spcPts val="0"/>
              </a:spcBef>
              <a:spcAft>
                <a:spcPts val="0"/>
              </a:spcAft>
              <a:buNone/>
              <a:defRPr sz="2133">
                <a:solidFill>
                  <a:schemeClr val="dk2"/>
                </a:solidFill>
              </a:defRPr>
            </a:lvl9pPr>
          </a:lstStyle>
          <a:p>
            <a:endParaRPr/>
          </a:p>
        </p:txBody>
      </p:sp>
      <p:sp>
        <p:nvSpPr>
          <p:cNvPr id="396" name="Google Shape;396;p22"/>
          <p:cNvSpPr txBox="1">
            <a:spLocks noGrp="1"/>
          </p:cNvSpPr>
          <p:nvPr>
            <p:ph type="subTitle" idx="3"/>
          </p:nvPr>
        </p:nvSpPr>
        <p:spPr>
          <a:xfrm>
            <a:off x="4560751" y="2924641"/>
            <a:ext cx="3058800" cy="38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2"/>
                </a:solidFill>
              </a:defRPr>
            </a:lvl1pPr>
            <a:lvl2pPr lvl="1" algn="ctr" rtl="0">
              <a:lnSpc>
                <a:spcPct val="100000"/>
              </a:lnSpc>
              <a:spcBef>
                <a:spcPts val="0"/>
              </a:spcBef>
              <a:spcAft>
                <a:spcPts val="0"/>
              </a:spcAft>
              <a:buNone/>
              <a:defRPr b="1">
                <a:solidFill>
                  <a:schemeClr val="accent2"/>
                </a:solidFill>
              </a:defRPr>
            </a:lvl2pPr>
            <a:lvl3pPr lvl="2" algn="ctr" rtl="0">
              <a:lnSpc>
                <a:spcPct val="100000"/>
              </a:lnSpc>
              <a:spcBef>
                <a:spcPts val="0"/>
              </a:spcBef>
              <a:spcAft>
                <a:spcPts val="0"/>
              </a:spcAft>
              <a:buNone/>
              <a:defRPr b="1">
                <a:solidFill>
                  <a:schemeClr val="accent2"/>
                </a:solidFill>
              </a:defRPr>
            </a:lvl3pPr>
            <a:lvl4pPr lvl="3" algn="ctr" rtl="0">
              <a:lnSpc>
                <a:spcPct val="100000"/>
              </a:lnSpc>
              <a:spcBef>
                <a:spcPts val="0"/>
              </a:spcBef>
              <a:spcAft>
                <a:spcPts val="0"/>
              </a:spcAft>
              <a:buNone/>
              <a:defRPr b="1">
                <a:solidFill>
                  <a:schemeClr val="accent2"/>
                </a:solidFill>
              </a:defRPr>
            </a:lvl4pPr>
            <a:lvl5pPr lvl="4" algn="ctr" rtl="0">
              <a:lnSpc>
                <a:spcPct val="100000"/>
              </a:lnSpc>
              <a:spcBef>
                <a:spcPts val="0"/>
              </a:spcBef>
              <a:spcAft>
                <a:spcPts val="0"/>
              </a:spcAft>
              <a:buNone/>
              <a:defRPr b="1">
                <a:solidFill>
                  <a:schemeClr val="accent2"/>
                </a:solidFill>
              </a:defRPr>
            </a:lvl5pPr>
            <a:lvl6pPr lvl="5" algn="ctr" rtl="0">
              <a:lnSpc>
                <a:spcPct val="100000"/>
              </a:lnSpc>
              <a:spcBef>
                <a:spcPts val="0"/>
              </a:spcBef>
              <a:spcAft>
                <a:spcPts val="0"/>
              </a:spcAft>
              <a:buNone/>
              <a:defRPr b="1">
                <a:solidFill>
                  <a:schemeClr val="accent2"/>
                </a:solidFill>
              </a:defRPr>
            </a:lvl6pPr>
            <a:lvl7pPr lvl="6" algn="ctr" rtl="0">
              <a:lnSpc>
                <a:spcPct val="100000"/>
              </a:lnSpc>
              <a:spcBef>
                <a:spcPts val="0"/>
              </a:spcBef>
              <a:spcAft>
                <a:spcPts val="0"/>
              </a:spcAft>
              <a:buNone/>
              <a:defRPr b="1">
                <a:solidFill>
                  <a:schemeClr val="accent2"/>
                </a:solidFill>
              </a:defRPr>
            </a:lvl7pPr>
            <a:lvl8pPr lvl="7" algn="ctr" rtl="0">
              <a:lnSpc>
                <a:spcPct val="100000"/>
              </a:lnSpc>
              <a:spcBef>
                <a:spcPts val="0"/>
              </a:spcBef>
              <a:spcAft>
                <a:spcPts val="0"/>
              </a:spcAft>
              <a:buNone/>
              <a:defRPr b="1">
                <a:solidFill>
                  <a:schemeClr val="accent2"/>
                </a:solidFill>
              </a:defRPr>
            </a:lvl8pPr>
            <a:lvl9pPr lvl="8" algn="ctr" rtl="0">
              <a:lnSpc>
                <a:spcPct val="100000"/>
              </a:lnSpc>
              <a:spcBef>
                <a:spcPts val="0"/>
              </a:spcBef>
              <a:spcAft>
                <a:spcPts val="0"/>
              </a:spcAft>
              <a:buNone/>
              <a:defRPr b="1">
                <a:solidFill>
                  <a:schemeClr val="accent2"/>
                </a:solidFill>
              </a:defRPr>
            </a:lvl9pPr>
          </a:lstStyle>
          <a:p>
            <a:endParaRPr/>
          </a:p>
        </p:txBody>
      </p:sp>
      <p:sp>
        <p:nvSpPr>
          <p:cNvPr id="397" name="Google Shape;397;p22"/>
          <p:cNvSpPr txBox="1">
            <a:spLocks noGrp="1"/>
          </p:cNvSpPr>
          <p:nvPr>
            <p:ph type="subTitle" idx="4"/>
          </p:nvPr>
        </p:nvSpPr>
        <p:spPr>
          <a:xfrm>
            <a:off x="4602751" y="3400551"/>
            <a:ext cx="2974800" cy="115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solidFill>
                  <a:schemeClr val="dk2"/>
                </a:solidFill>
              </a:defRPr>
            </a:lvl1pPr>
            <a:lvl2pPr lvl="1" algn="ctr" rtl="0">
              <a:lnSpc>
                <a:spcPct val="100000"/>
              </a:lnSpc>
              <a:spcBef>
                <a:spcPts val="0"/>
              </a:spcBef>
              <a:spcAft>
                <a:spcPts val="0"/>
              </a:spcAft>
              <a:buNone/>
              <a:defRPr sz="2133">
                <a:solidFill>
                  <a:schemeClr val="dk2"/>
                </a:solidFill>
              </a:defRPr>
            </a:lvl2pPr>
            <a:lvl3pPr lvl="2" algn="ctr" rtl="0">
              <a:lnSpc>
                <a:spcPct val="100000"/>
              </a:lnSpc>
              <a:spcBef>
                <a:spcPts val="0"/>
              </a:spcBef>
              <a:spcAft>
                <a:spcPts val="0"/>
              </a:spcAft>
              <a:buNone/>
              <a:defRPr sz="2133">
                <a:solidFill>
                  <a:schemeClr val="dk2"/>
                </a:solidFill>
              </a:defRPr>
            </a:lvl3pPr>
            <a:lvl4pPr lvl="3" algn="ctr" rtl="0">
              <a:lnSpc>
                <a:spcPct val="100000"/>
              </a:lnSpc>
              <a:spcBef>
                <a:spcPts val="0"/>
              </a:spcBef>
              <a:spcAft>
                <a:spcPts val="0"/>
              </a:spcAft>
              <a:buNone/>
              <a:defRPr sz="2133">
                <a:solidFill>
                  <a:schemeClr val="dk2"/>
                </a:solidFill>
              </a:defRPr>
            </a:lvl4pPr>
            <a:lvl5pPr lvl="4" algn="ctr" rtl="0">
              <a:lnSpc>
                <a:spcPct val="100000"/>
              </a:lnSpc>
              <a:spcBef>
                <a:spcPts val="0"/>
              </a:spcBef>
              <a:spcAft>
                <a:spcPts val="0"/>
              </a:spcAft>
              <a:buNone/>
              <a:defRPr sz="2133">
                <a:solidFill>
                  <a:schemeClr val="dk2"/>
                </a:solidFill>
              </a:defRPr>
            </a:lvl5pPr>
            <a:lvl6pPr lvl="5" algn="ctr" rtl="0">
              <a:lnSpc>
                <a:spcPct val="100000"/>
              </a:lnSpc>
              <a:spcBef>
                <a:spcPts val="0"/>
              </a:spcBef>
              <a:spcAft>
                <a:spcPts val="0"/>
              </a:spcAft>
              <a:buNone/>
              <a:defRPr sz="2133">
                <a:solidFill>
                  <a:schemeClr val="dk2"/>
                </a:solidFill>
              </a:defRPr>
            </a:lvl6pPr>
            <a:lvl7pPr lvl="6" algn="ctr" rtl="0">
              <a:lnSpc>
                <a:spcPct val="100000"/>
              </a:lnSpc>
              <a:spcBef>
                <a:spcPts val="0"/>
              </a:spcBef>
              <a:spcAft>
                <a:spcPts val="0"/>
              </a:spcAft>
              <a:buNone/>
              <a:defRPr sz="2133">
                <a:solidFill>
                  <a:schemeClr val="dk2"/>
                </a:solidFill>
              </a:defRPr>
            </a:lvl7pPr>
            <a:lvl8pPr lvl="7" algn="ctr" rtl="0">
              <a:lnSpc>
                <a:spcPct val="100000"/>
              </a:lnSpc>
              <a:spcBef>
                <a:spcPts val="0"/>
              </a:spcBef>
              <a:spcAft>
                <a:spcPts val="0"/>
              </a:spcAft>
              <a:buNone/>
              <a:defRPr sz="2133">
                <a:solidFill>
                  <a:schemeClr val="dk2"/>
                </a:solidFill>
              </a:defRPr>
            </a:lvl8pPr>
            <a:lvl9pPr lvl="8" algn="ctr" rtl="0">
              <a:lnSpc>
                <a:spcPct val="100000"/>
              </a:lnSpc>
              <a:spcBef>
                <a:spcPts val="0"/>
              </a:spcBef>
              <a:spcAft>
                <a:spcPts val="0"/>
              </a:spcAft>
              <a:buNone/>
              <a:defRPr sz="2133">
                <a:solidFill>
                  <a:schemeClr val="dk2"/>
                </a:solidFill>
              </a:defRPr>
            </a:lvl9pPr>
          </a:lstStyle>
          <a:p>
            <a:endParaRPr/>
          </a:p>
        </p:txBody>
      </p:sp>
      <p:sp>
        <p:nvSpPr>
          <p:cNvPr id="398" name="Google Shape;398;p22"/>
          <p:cNvSpPr txBox="1">
            <a:spLocks noGrp="1"/>
          </p:cNvSpPr>
          <p:nvPr>
            <p:ph type="subTitle" idx="5"/>
          </p:nvPr>
        </p:nvSpPr>
        <p:spPr>
          <a:xfrm>
            <a:off x="7803116" y="2925641"/>
            <a:ext cx="3058800" cy="37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4"/>
                </a:solidFill>
              </a:defRPr>
            </a:lvl1pPr>
            <a:lvl2pPr lvl="1" algn="ctr" rtl="0">
              <a:lnSpc>
                <a:spcPct val="100000"/>
              </a:lnSpc>
              <a:spcBef>
                <a:spcPts val="0"/>
              </a:spcBef>
              <a:spcAft>
                <a:spcPts val="0"/>
              </a:spcAft>
              <a:buNone/>
              <a:defRPr b="1">
                <a:solidFill>
                  <a:schemeClr val="accent4"/>
                </a:solidFill>
              </a:defRPr>
            </a:lvl2pPr>
            <a:lvl3pPr lvl="2" algn="ctr" rtl="0">
              <a:lnSpc>
                <a:spcPct val="100000"/>
              </a:lnSpc>
              <a:spcBef>
                <a:spcPts val="0"/>
              </a:spcBef>
              <a:spcAft>
                <a:spcPts val="0"/>
              </a:spcAft>
              <a:buNone/>
              <a:defRPr b="1">
                <a:solidFill>
                  <a:schemeClr val="accent4"/>
                </a:solidFill>
              </a:defRPr>
            </a:lvl3pPr>
            <a:lvl4pPr lvl="3" algn="ctr" rtl="0">
              <a:lnSpc>
                <a:spcPct val="100000"/>
              </a:lnSpc>
              <a:spcBef>
                <a:spcPts val="0"/>
              </a:spcBef>
              <a:spcAft>
                <a:spcPts val="0"/>
              </a:spcAft>
              <a:buNone/>
              <a:defRPr b="1">
                <a:solidFill>
                  <a:schemeClr val="accent4"/>
                </a:solidFill>
              </a:defRPr>
            </a:lvl4pPr>
            <a:lvl5pPr lvl="4" algn="ctr" rtl="0">
              <a:lnSpc>
                <a:spcPct val="100000"/>
              </a:lnSpc>
              <a:spcBef>
                <a:spcPts val="0"/>
              </a:spcBef>
              <a:spcAft>
                <a:spcPts val="0"/>
              </a:spcAft>
              <a:buNone/>
              <a:defRPr b="1">
                <a:solidFill>
                  <a:schemeClr val="accent4"/>
                </a:solidFill>
              </a:defRPr>
            </a:lvl5pPr>
            <a:lvl6pPr lvl="5" algn="ctr" rtl="0">
              <a:lnSpc>
                <a:spcPct val="100000"/>
              </a:lnSpc>
              <a:spcBef>
                <a:spcPts val="0"/>
              </a:spcBef>
              <a:spcAft>
                <a:spcPts val="0"/>
              </a:spcAft>
              <a:buNone/>
              <a:defRPr b="1">
                <a:solidFill>
                  <a:schemeClr val="accent4"/>
                </a:solidFill>
              </a:defRPr>
            </a:lvl6pPr>
            <a:lvl7pPr lvl="6" algn="ctr" rtl="0">
              <a:lnSpc>
                <a:spcPct val="100000"/>
              </a:lnSpc>
              <a:spcBef>
                <a:spcPts val="0"/>
              </a:spcBef>
              <a:spcAft>
                <a:spcPts val="0"/>
              </a:spcAft>
              <a:buNone/>
              <a:defRPr b="1">
                <a:solidFill>
                  <a:schemeClr val="accent4"/>
                </a:solidFill>
              </a:defRPr>
            </a:lvl7pPr>
            <a:lvl8pPr lvl="7" algn="ctr" rtl="0">
              <a:lnSpc>
                <a:spcPct val="100000"/>
              </a:lnSpc>
              <a:spcBef>
                <a:spcPts val="0"/>
              </a:spcBef>
              <a:spcAft>
                <a:spcPts val="0"/>
              </a:spcAft>
              <a:buNone/>
              <a:defRPr b="1">
                <a:solidFill>
                  <a:schemeClr val="accent4"/>
                </a:solidFill>
              </a:defRPr>
            </a:lvl8pPr>
            <a:lvl9pPr lvl="8" algn="ctr" rtl="0">
              <a:lnSpc>
                <a:spcPct val="100000"/>
              </a:lnSpc>
              <a:spcBef>
                <a:spcPts val="0"/>
              </a:spcBef>
              <a:spcAft>
                <a:spcPts val="0"/>
              </a:spcAft>
              <a:buNone/>
              <a:defRPr b="1">
                <a:solidFill>
                  <a:schemeClr val="accent4"/>
                </a:solidFill>
              </a:defRPr>
            </a:lvl9pPr>
          </a:lstStyle>
          <a:p>
            <a:endParaRPr/>
          </a:p>
        </p:txBody>
      </p:sp>
      <p:sp>
        <p:nvSpPr>
          <p:cNvPr id="399" name="Google Shape;399;p22"/>
          <p:cNvSpPr txBox="1">
            <a:spLocks noGrp="1"/>
          </p:cNvSpPr>
          <p:nvPr>
            <p:ph type="subTitle" idx="6"/>
          </p:nvPr>
        </p:nvSpPr>
        <p:spPr>
          <a:xfrm>
            <a:off x="7845116" y="3400551"/>
            <a:ext cx="2974800" cy="115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solidFill>
                  <a:schemeClr val="dk2"/>
                </a:solidFill>
              </a:defRPr>
            </a:lvl1pPr>
            <a:lvl2pPr lvl="1" algn="ctr" rtl="0">
              <a:lnSpc>
                <a:spcPct val="100000"/>
              </a:lnSpc>
              <a:spcBef>
                <a:spcPts val="0"/>
              </a:spcBef>
              <a:spcAft>
                <a:spcPts val="0"/>
              </a:spcAft>
              <a:buNone/>
              <a:defRPr sz="2133">
                <a:solidFill>
                  <a:schemeClr val="dk2"/>
                </a:solidFill>
              </a:defRPr>
            </a:lvl2pPr>
            <a:lvl3pPr lvl="2" algn="ctr" rtl="0">
              <a:lnSpc>
                <a:spcPct val="100000"/>
              </a:lnSpc>
              <a:spcBef>
                <a:spcPts val="0"/>
              </a:spcBef>
              <a:spcAft>
                <a:spcPts val="0"/>
              </a:spcAft>
              <a:buNone/>
              <a:defRPr sz="2133">
                <a:solidFill>
                  <a:schemeClr val="dk2"/>
                </a:solidFill>
              </a:defRPr>
            </a:lvl3pPr>
            <a:lvl4pPr lvl="3" algn="ctr" rtl="0">
              <a:lnSpc>
                <a:spcPct val="100000"/>
              </a:lnSpc>
              <a:spcBef>
                <a:spcPts val="0"/>
              </a:spcBef>
              <a:spcAft>
                <a:spcPts val="0"/>
              </a:spcAft>
              <a:buNone/>
              <a:defRPr sz="2133">
                <a:solidFill>
                  <a:schemeClr val="dk2"/>
                </a:solidFill>
              </a:defRPr>
            </a:lvl4pPr>
            <a:lvl5pPr lvl="4" algn="ctr" rtl="0">
              <a:lnSpc>
                <a:spcPct val="100000"/>
              </a:lnSpc>
              <a:spcBef>
                <a:spcPts val="0"/>
              </a:spcBef>
              <a:spcAft>
                <a:spcPts val="0"/>
              </a:spcAft>
              <a:buNone/>
              <a:defRPr sz="2133">
                <a:solidFill>
                  <a:schemeClr val="dk2"/>
                </a:solidFill>
              </a:defRPr>
            </a:lvl5pPr>
            <a:lvl6pPr lvl="5" algn="ctr" rtl="0">
              <a:lnSpc>
                <a:spcPct val="100000"/>
              </a:lnSpc>
              <a:spcBef>
                <a:spcPts val="0"/>
              </a:spcBef>
              <a:spcAft>
                <a:spcPts val="0"/>
              </a:spcAft>
              <a:buNone/>
              <a:defRPr sz="2133">
                <a:solidFill>
                  <a:schemeClr val="dk2"/>
                </a:solidFill>
              </a:defRPr>
            </a:lvl6pPr>
            <a:lvl7pPr lvl="6" algn="ctr" rtl="0">
              <a:lnSpc>
                <a:spcPct val="100000"/>
              </a:lnSpc>
              <a:spcBef>
                <a:spcPts val="0"/>
              </a:spcBef>
              <a:spcAft>
                <a:spcPts val="0"/>
              </a:spcAft>
              <a:buNone/>
              <a:defRPr sz="2133">
                <a:solidFill>
                  <a:schemeClr val="dk2"/>
                </a:solidFill>
              </a:defRPr>
            </a:lvl7pPr>
            <a:lvl8pPr lvl="7" algn="ctr" rtl="0">
              <a:lnSpc>
                <a:spcPct val="100000"/>
              </a:lnSpc>
              <a:spcBef>
                <a:spcPts val="0"/>
              </a:spcBef>
              <a:spcAft>
                <a:spcPts val="0"/>
              </a:spcAft>
              <a:buNone/>
              <a:defRPr sz="2133">
                <a:solidFill>
                  <a:schemeClr val="dk2"/>
                </a:solidFill>
              </a:defRPr>
            </a:lvl8pPr>
            <a:lvl9pPr lvl="8" algn="ctr" rtl="0">
              <a:lnSpc>
                <a:spcPct val="100000"/>
              </a:lnSpc>
              <a:spcBef>
                <a:spcPts val="0"/>
              </a:spcBef>
              <a:spcAft>
                <a:spcPts val="0"/>
              </a:spcAft>
              <a:buNone/>
              <a:defRPr sz="2133">
                <a:solidFill>
                  <a:schemeClr val="dk2"/>
                </a:solidFill>
              </a:defRPr>
            </a:lvl9pPr>
          </a:lstStyle>
          <a:p>
            <a:endParaRPr/>
          </a:p>
        </p:txBody>
      </p:sp>
      <p:grpSp>
        <p:nvGrpSpPr>
          <p:cNvPr id="400" name="Google Shape;400;p22"/>
          <p:cNvGrpSpPr/>
          <p:nvPr/>
        </p:nvGrpSpPr>
        <p:grpSpPr>
          <a:xfrm>
            <a:off x="493615" y="252034"/>
            <a:ext cx="9939303" cy="6371663"/>
            <a:chOff x="370211" y="189025"/>
            <a:chExt cx="7454477" cy="4778747"/>
          </a:xfrm>
        </p:grpSpPr>
        <p:sp>
          <p:nvSpPr>
            <p:cNvPr id="401" name="Google Shape;401;p22"/>
            <p:cNvSpPr/>
            <p:nvPr/>
          </p:nvSpPr>
          <p:spPr>
            <a:xfrm>
              <a:off x="3728847" y="46961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22"/>
            <p:cNvSpPr/>
            <p:nvPr/>
          </p:nvSpPr>
          <p:spPr>
            <a:xfrm>
              <a:off x="7409543" y="4903485"/>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22"/>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22"/>
            <p:cNvSpPr/>
            <p:nvPr/>
          </p:nvSpPr>
          <p:spPr>
            <a:xfrm>
              <a:off x="721392" y="13164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22"/>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22"/>
            <p:cNvSpPr/>
            <p:nvPr/>
          </p:nvSpPr>
          <p:spPr>
            <a:xfrm>
              <a:off x="795217" y="44396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22"/>
            <p:cNvSpPr/>
            <p:nvPr/>
          </p:nvSpPr>
          <p:spPr>
            <a:xfrm>
              <a:off x="1919817" y="49034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22"/>
            <p:cNvSpPr/>
            <p:nvPr/>
          </p:nvSpPr>
          <p:spPr>
            <a:xfrm>
              <a:off x="6461092" y="477142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22"/>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22"/>
            <p:cNvSpPr/>
            <p:nvPr/>
          </p:nvSpPr>
          <p:spPr>
            <a:xfrm>
              <a:off x="4872225" y="326378"/>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22"/>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22"/>
            <p:cNvSpPr/>
            <p:nvPr/>
          </p:nvSpPr>
          <p:spPr>
            <a:xfrm>
              <a:off x="965573" y="12189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22"/>
            <p:cNvSpPr/>
            <p:nvPr/>
          </p:nvSpPr>
          <p:spPr>
            <a:xfrm>
              <a:off x="2007997" y="1890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4157045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tle and four columns">
  <p:cSld name="Tittle and four columns">
    <p:spTree>
      <p:nvGrpSpPr>
        <p:cNvPr id="1" name="Shape 414"/>
        <p:cNvGrpSpPr/>
        <p:nvPr/>
      </p:nvGrpSpPr>
      <p:grpSpPr>
        <a:xfrm>
          <a:off x="0" y="0"/>
          <a:ext cx="0" cy="0"/>
          <a:chOff x="0" y="0"/>
          <a:chExt cx="0" cy="0"/>
        </a:xfrm>
      </p:grpSpPr>
      <p:sp>
        <p:nvSpPr>
          <p:cNvPr id="415" name="Google Shape;415;p23"/>
          <p:cNvSpPr/>
          <p:nvPr/>
        </p:nvSpPr>
        <p:spPr>
          <a:xfrm>
            <a:off x="361100" y="141961"/>
            <a:ext cx="11469779" cy="657408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6" name="Google Shape;416;p23"/>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7" name="Google Shape;417;p23"/>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8" name="Google Shape;418;p23"/>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9" name="Google Shape;419;p23"/>
          <p:cNvSpPr/>
          <p:nvPr/>
        </p:nvSpPr>
        <p:spPr>
          <a:xfrm>
            <a:off x="1086568" y="712504"/>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0" name="Google Shape;420;p23"/>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1" name="Google Shape;421;p23"/>
          <p:cNvSpPr txBox="1">
            <a:spLocks noGrp="1"/>
          </p:cNvSpPr>
          <p:nvPr>
            <p:ph type="title"/>
          </p:nvPr>
        </p:nvSpPr>
        <p:spPr>
          <a:xfrm>
            <a:off x="2054767" y="719333"/>
            <a:ext cx="86492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2" name="Google Shape;422;p23"/>
          <p:cNvSpPr txBox="1">
            <a:spLocks noGrp="1"/>
          </p:cNvSpPr>
          <p:nvPr>
            <p:ph type="subTitle" idx="1"/>
          </p:nvPr>
        </p:nvSpPr>
        <p:spPr>
          <a:xfrm>
            <a:off x="1409067" y="2414967"/>
            <a:ext cx="2971200" cy="97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solidFill>
                  <a:schemeClr val="dk2"/>
                </a:solidFill>
              </a:defRPr>
            </a:lvl1pPr>
            <a:lvl2pPr lvl="1" rtl="0">
              <a:lnSpc>
                <a:spcPct val="100000"/>
              </a:lnSpc>
              <a:spcBef>
                <a:spcPts val="0"/>
              </a:spcBef>
              <a:spcAft>
                <a:spcPts val="0"/>
              </a:spcAft>
              <a:buNone/>
              <a:defRPr sz="2133">
                <a:solidFill>
                  <a:schemeClr val="dk2"/>
                </a:solidFill>
              </a:defRPr>
            </a:lvl2pPr>
            <a:lvl3pPr lvl="2" rtl="0">
              <a:lnSpc>
                <a:spcPct val="100000"/>
              </a:lnSpc>
              <a:spcBef>
                <a:spcPts val="0"/>
              </a:spcBef>
              <a:spcAft>
                <a:spcPts val="0"/>
              </a:spcAft>
              <a:buNone/>
              <a:defRPr sz="2133">
                <a:solidFill>
                  <a:schemeClr val="dk2"/>
                </a:solidFill>
              </a:defRPr>
            </a:lvl3pPr>
            <a:lvl4pPr lvl="3" rtl="0">
              <a:lnSpc>
                <a:spcPct val="100000"/>
              </a:lnSpc>
              <a:spcBef>
                <a:spcPts val="0"/>
              </a:spcBef>
              <a:spcAft>
                <a:spcPts val="0"/>
              </a:spcAft>
              <a:buNone/>
              <a:defRPr sz="2133">
                <a:solidFill>
                  <a:schemeClr val="dk2"/>
                </a:solidFill>
              </a:defRPr>
            </a:lvl4pPr>
            <a:lvl5pPr lvl="4" rtl="0">
              <a:lnSpc>
                <a:spcPct val="100000"/>
              </a:lnSpc>
              <a:spcBef>
                <a:spcPts val="0"/>
              </a:spcBef>
              <a:spcAft>
                <a:spcPts val="0"/>
              </a:spcAft>
              <a:buNone/>
              <a:defRPr sz="2133">
                <a:solidFill>
                  <a:schemeClr val="dk2"/>
                </a:solidFill>
              </a:defRPr>
            </a:lvl5pPr>
            <a:lvl6pPr lvl="5" rtl="0">
              <a:lnSpc>
                <a:spcPct val="100000"/>
              </a:lnSpc>
              <a:spcBef>
                <a:spcPts val="0"/>
              </a:spcBef>
              <a:spcAft>
                <a:spcPts val="0"/>
              </a:spcAft>
              <a:buNone/>
              <a:defRPr sz="2133">
                <a:solidFill>
                  <a:schemeClr val="dk2"/>
                </a:solidFill>
              </a:defRPr>
            </a:lvl6pPr>
            <a:lvl7pPr lvl="6" rtl="0">
              <a:lnSpc>
                <a:spcPct val="100000"/>
              </a:lnSpc>
              <a:spcBef>
                <a:spcPts val="0"/>
              </a:spcBef>
              <a:spcAft>
                <a:spcPts val="0"/>
              </a:spcAft>
              <a:buNone/>
              <a:defRPr sz="2133">
                <a:solidFill>
                  <a:schemeClr val="dk2"/>
                </a:solidFill>
              </a:defRPr>
            </a:lvl7pPr>
            <a:lvl8pPr lvl="7" rtl="0">
              <a:lnSpc>
                <a:spcPct val="100000"/>
              </a:lnSpc>
              <a:spcBef>
                <a:spcPts val="0"/>
              </a:spcBef>
              <a:spcAft>
                <a:spcPts val="0"/>
              </a:spcAft>
              <a:buNone/>
              <a:defRPr sz="2133">
                <a:solidFill>
                  <a:schemeClr val="dk2"/>
                </a:solidFill>
              </a:defRPr>
            </a:lvl8pPr>
            <a:lvl9pPr lvl="8" rtl="0">
              <a:lnSpc>
                <a:spcPct val="100000"/>
              </a:lnSpc>
              <a:spcBef>
                <a:spcPts val="0"/>
              </a:spcBef>
              <a:spcAft>
                <a:spcPts val="0"/>
              </a:spcAft>
              <a:buNone/>
              <a:defRPr sz="2133">
                <a:solidFill>
                  <a:schemeClr val="dk2"/>
                </a:solidFill>
              </a:defRPr>
            </a:lvl9pPr>
          </a:lstStyle>
          <a:p>
            <a:endParaRPr/>
          </a:p>
        </p:txBody>
      </p:sp>
      <p:sp>
        <p:nvSpPr>
          <p:cNvPr id="423" name="Google Shape;423;p23"/>
          <p:cNvSpPr txBox="1">
            <a:spLocks noGrp="1"/>
          </p:cNvSpPr>
          <p:nvPr>
            <p:ph type="subTitle" idx="2"/>
          </p:nvPr>
        </p:nvSpPr>
        <p:spPr>
          <a:xfrm>
            <a:off x="4722504" y="2414167"/>
            <a:ext cx="2967200" cy="97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solidFill>
                  <a:schemeClr val="dk2"/>
                </a:solidFill>
              </a:defRPr>
            </a:lvl1pPr>
            <a:lvl2pPr lvl="1" rtl="0">
              <a:lnSpc>
                <a:spcPct val="100000"/>
              </a:lnSpc>
              <a:spcBef>
                <a:spcPts val="0"/>
              </a:spcBef>
              <a:spcAft>
                <a:spcPts val="0"/>
              </a:spcAft>
              <a:buNone/>
              <a:defRPr sz="2133">
                <a:solidFill>
                  <a:schemeClr val="dk2"/>
                </a:solidFill>
              </a:defRPr>
            </a:lvl2pPr>
            <a:lvl3pPr lvl="2" rtl="0">
              <a:lnSpc>
                <a:spcPct val="100000"/>
              </a:lnSpc>
              <a:spcBef>
                <a:spcPts val="0"/>
              </a:spcBef>
              <a:spcAft>
                <a:spcPts val="0"/>
              </a:spcAft>
              <a:buNone/>
              <a:defRPr sz="2133">
                <a:solidFill>
                  <a:schemeClr val="dk2"/>
                </a:solidFill>
              </a:defRPr>
            </a:lvl3pPr>
            <a:lvl4pPr lvl="3" rtl="0">
              <a:lnSpc>
                <a:spcPct val="100000"/>
              </a:lnSpc>
              <a:spcBef>
                <a:spcPts val="0"/>
              </a:spcBef>
              <a:spcAft>
                <a:spcPts val="0"/>
              </a:spcAft>
              <a:buNone/>
              <a:defRPr sz="2133">
                <a:solidFill>
                  <a:schemeClr val="dk2"/>
                </a:solidFill>
              </a:defRPr>
            </a:lvl4pPr>
            <a:lvl5pPr lvl="4" rtl="0">
              <a:lnSpc>
                <a:spcPct val="100000"/>
              </a:lnSpc>
              <a:spcBef>
                <a:spcPts val="0"/>
              </a:spcBef>
              <a:spcAft>
                <a:spcPts val="0"/>
              </a:spcAft>
              <a:buNone/>
              <a:defRPr sz="2133">
                <a:solidFill>
                  <a:schemeClr val="dk2"/>
                </a:solidFill>
              </a:defRPr>
            </a:lvl5pPr>
            <a:lvl6pPr lvl="5" rtl="0">
              <a:lnSpc>
                <a:spcPct val="100000"/>
              </a:lnSpc>
              <a:spcBef>
                <a:spcPts val="0"/>
              </a:spcBef>
              <a:spcAft>
                <a:spcPts val="0"/>
              </a:spcAft>
              <a:buNone/>
              <a:defRPr sz="2133">
                <a:solidFill>
                  <a:schemeClr val="dk2"/>
                </a:solidFill>
              </a:defRPr>
            </a:lvl6pPr>
            <a:lvl7pPr lvl="6" rtl="0">
              <a:lnSpc>
                <a:spcPct val="100000"/>
              </a:lnSpc>
              <a:spcBef>
                <a:spcPts val="0"/>
              </a:spcBef>
              <a:spcAft>
                <a:spcPts val="0"/>
              </a:spcAft>
              <a:buNone/>
              <a:defRPr sz="2133">
                <a:solidFill>
                  <a:schemeClr val="dk2"/>
                </a:solidFill>
              </a:defRPr>
            </a:lvl7pPr>
            <a:lvl8pPr lvl="7" rtl="0">
              <a:lnSpc>
                <a:spcPct val="100000"/>
              </a:lnSpc>
              <a:spcBef>
                <a:spcPts val="0"/>
              </a:spcBef>
              <a:spcAft>
                <a:spcPts val="0"/>
              </a:spcAft>
              <a:buNone/>
              <a:defRPr sz="2133">
                <a:solidFill>
                  <a:schemeClr val="dk2"/>
                </a:solidFill>
              </a:defRPr>
            </a:lvl8pPr>
            <a:lvl9pPr lvl="8" rtl="0">
              <a:lnSpc>
                <a:spcPct val="100000"/>
              </a:lnSpc>
              <a:spcBef>
                <a:spcPts val="0"/>
              </a:spcBef>
              <a:spcAft>
                <a:spcPts val="0"/>
              </a:spcAft>
              <a:buNone/>
              <a:defRPr sz="2133">
                <a:solidFill>
                  <a:schemeClr val="dk2"/>
                </a:solidFill>
              </a:defRPr>
            </a:lvl9pPr>
          </a:lstStyle>
          <a:p>
            <a:endParaRPr/>
          </a:p>
        </p:txBody>
      </p:sp>
      <p:sp>
        <p:nvSpPr>
          <p:cNvPr id="424" name="Google Shape;424;p23"/>
          <p:cNvSpPr txBox="1">
            <a:spLocks noGrp="1"/>
          </p:cNvSpPr>
          <p:nvPr>
            <p:ph type="subTitle" idx="3"/>
          </p:nvPr>
        </p:nvSpPr>
        <p:spPr>
          <a:xfrm>
            <a:off x="1409067" y="4636208"/>
            <a:ext cx="2967200" cy="97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solidFill>
                  <a:schemeClr val="dk2"/>
                </a:solidFill>
              </a:defRPr>
            </a:lvl1pPr>
            <a:lvl2pPr lvl="1" rtl="0">
              <a:lnSpc>
                <a:spcPct val="100000"/>
              </a:lnSpc>
              <a:spcBef>
                <a:spcPts val="0"/>
              </a:spcBef>
              <a:spcAft>
                <a:spcPts val="0"/>
              </a:spcAft>
              <a:buNone/>
              <a:defRPr sz="2133">
                <a:solidFill>
                  <a:schemeClr val="dk2"/>
                </a:solidFill>
              </a:defRPr>
            </a:lvl2pPr>
            <a:lvl3pPr lvl="2" rtl="0">
              <a:lnSpc>
                <a:spcPct val="100000"/>
              </a:lnSpc>
              <a:spcBef>
                <a:spcPts val="0"/>
              </a:spcBef>
              <a:spcAft>
                <a:spcPts val="0"/>
              </a:spcAft>
              <a:buNone/>
              <a:defRPr sz="2133">
                <a:solidFill>
                  <a:schemeClr val="dk2"/>
                </a:solidFill>
              </a:defRPr>
            </a:lvl3pPr>
            <a:lvl4pPr lvl="3" rtl="0">
              <a:lnSpc>
                <a:spcPct val="100000"/>
              </a:lnSpc>
              <a:spcBef>
                <a:spcPts val="0"/>
              </a:spcBef>
              <a:spcAft>
                <a:spcPts val="0"/>
              </a:spcAft>
              <a:buNone/>
              <a:defRPr sz="2133">
                <a:solidFill>
                  <a:schemeClr val="dk2"/>
                </a:solidFill>
              </a:defRPr>
            </a:lvl4pPr>
            <a:lvl5pPr lvl="4" rtl="0">
              <a:lnSpc>
                <a:spcPct val="100000"/>
              </a:lnSpc>
              <a:spcBef>
                <a:spcPts val="0"/>
              </a:spcBef>
              <a:spcAft>
                <a:spcPts val="0"/>
              </a:spcAft>
              <a:buNone/>
              <a:defRPr sz="2133">
                <a:solidFill>
                  <a:schemeClr val="dk2"/>
                </a:solidFill>
              </a:defRPr>
            </a:lvl5pPr>
            <a:lvl6pPr lvl="5" rtl="0">
              <a:lnSpc>
                <a:spcPct val="100000"/>
              </a:lnSpc>
              <a:spcBef>
                <a:spcPts val="0"/>
              </a:spcBef>
              <a:spcAft>
                <a:spcPts val="0"/>
              </a:spcAft>
              <a:buNone/>
              <a:defRPr sz="2133">
                <a:solidFill>
                  <a:schemeClr val="dk2"/>
                </a:solidFill>
              </a:defRPr>
            </a:lvl6pPr>
            <a:lvl7pPr lvl="6" rtl="0">
              <a:lnSpc>
                <a:spcPct val="100000"/>
              </a:lnSpc>
              <a:spcBef>
                <a:spcPts val="0"/>
              </a:spcBef>
              <a:spcAft>
                <a:spcPts val="0"/>
              </a:spcAft>
              <a:buNone/>
              <a:defRPr sz="2133">
                <a:solidFill>
                  <a:schemeClr val="dk2"/>
                </a:solidFill>
              </a:defRPr>
            </a:lvl7pPr>
            <a:lvl8pPr lvl="7" rtl="0">
              <a:lnSpc>
                <a:spcPct val="100000"/>
              </a:lnSpc>
              <a:spcBef>
                <a:spcPts val="0"/>
              </a:spcBef>
              <a:spcAft>
                <a:spcPts val="0"/>
              </a:spcAft>
              <a:buNone/>
              <a:defRPr sz="2133">
                <a:solidFill>
                  <a:schemeClr val="dk2"/>
                </a:solidFill>
              </a:defRPr>
            </a:lvl8pPr>
            <a:lvl9pPr lvl="8" rtl="0">
              <a:lnSpc>
                <a:spcPct val="100000"/>
              </a:lnSpc>
              <a:spcBef>
                <a:spcPts val="0"/>
              </a:spcBef>
              <a:spcAft>
                <a:spcPts val="0"/>
              </a:spcAft>
              <a:buNone/>
              <a:defRPr sz="2133">
                <a:solidFill>
                  <a:schemeClr val="dk2"/>
                </a:solidFill>
              </a:defRPr>
            </a:lvl9pPr>
          </a:lstStyle>
          <a:p>
            <a:endParaRPr/>
          </a:p>
        </p:txBody>
      </p:sp>
      <p:sp>
        <p:nvSpPr>
          <p:cNvPr id="425" name="Google Shape;425;p23"/>
          <p:cNvSpPr txBox="1">
            <a:spLocks noGrp="1"/>
          </p:cNvSpPr>
          <p:nvPr>
            <p:ph type="subTitle" idx="4"/>
          </p:nvPr>
        </p:nvSpPr>
        <p:spPr>
          <a:xfrm>
            <a:off x="4722504" y="4636208"/>
            <a:ext cx="2967200" cy="97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solidFill>
                  <a:schemeClr val="dk2"/>
                </a:solidFill>
              </a:defRPr>
            </a:lvl1pPr>
            <a:lvl2pPr lvl="1" rtl="0">
              <a:lnSpc>
                <a:spcPct val="100000"/>
              </a:lnSpc>
              <a:spcBef>
                <a:spcPts val="0"/>
              </a:spcBef>
              <a:spcAft>
                <a:spcPts val="0"/>
              </a:spcAft>
              <a:buNone/>
              <a:defRPr sz="2133">
                <a:solidFill>
                  <a:schemeClr val="dk2"/>
                </a:solidFill>
              </a:defRPr>
            </a:lvl2pPr>
            <a:lvl3pPr lvl="2" rtl="0">
              <a:lnSpc>
                <a:spcPct val="100000"/>
              </a:lnSpc>
              <a:spcBef>
                <a:spcPts val="0"/>
              </a:spcBef>
              <a:spcAft>
                <a:spcPts val="0"/>
              </a:spcAft>
              <a:buNone/>
              <a:defRPr sz="2133">
                <a:solidFill>
                  <a:schemeClr val="dk2"/>
                </a:solidFill>
              </a:defRPr>
            </a:lvl3pPr>
            <a:lvl4pPr lvl="3" rtl="0">
              <a:lnSpc>
                <a:spcPct val="100000"/>
              </a:lnSpc>
              <a:spcBef>
                <a:spcPts val="0"/>
              </a:spcBef>
              <a:spcAft>
                <a:spcPts val="0"/>
              </a:spcAft>
              <a:buNone/>
              <a:defRPr sz="2133">
                <a:solidFill>
                  <a:schemeClr val="dk2"/>
                </a:solidFill>
              </a:defRPr>
            </a:lvl4pPr>
            <a:lvl5pPr lvl="4" rtl="0">
              <a:lnSpc>
                <a:spcPct val="100000"/>
              </a:lnSpc>
              <a:spcBef>
                <a:spcPts val="0"/>
              </a:spcBef>
              <a:spcAft>
                <a:spcPts val="0"/>
              </a:spcAft>
              <a:buNone/>
              <a:defRPr sz="2133">
                <a:solidFill>
                  <a:schemeClr val="dk2"/>
                </a:solidFill>
              </a:defRPr>
            </a:lvl5pPr>
            <a:lvl6pPr lvl="5" rtl="0">
              <a:lnSpc>
                <a:spcPct val="100000"/>
              </a:lnSpc>
              <a:spcBef>
                <a:spcPts val="0"/>
              </a:spcBef>
              <a:spcAft>
                <a:spcPts val="0"/>
              </a:spcAft>
              <a:buNone/>
              <a:defRPr sz="2133">
                <a:solidFill>
                  <a:schemeClr val="dk2"/>
                </a:solidFill>
              </a:defRPr>
            </a:lvl6pPr>
            <a:lvl7pPr lvl="6" rtl="0">
              <a:lnSpc>
                <a:spcPct val="100000"/>
              </a:lnSpc>
              <a:spcBef>
                <a:spcPts val="0"/>
              </a:spcBef>
              <a:spcAft>
                <a:spcPts val="0"/>
              </a:spcAft>
              <a:buNone/>
              <a:defRPr sz="2133">
                <a:solidFill>
                  <a:schemeClr val="dk2"/>
                </a:solidFill>
              </a:defRPr>
            </a:lvl7pPr>
            <a:lvl8pPr lvl="7" rtl="0">
              <a:lnSpc>
                <a:spcPct val="100000"/>
              </a:lnSpc>
              <a:spcBef>
                <a:spcPts val="0"/>
              </a:spcBef>
              <a:spcAft>
                <a:spcPts val="0"/>
              </a:spcAft>
              <a:buNone/>
              <a:defRPr sz="2133">
                <a:solidFill>
                  <a:schemeClr val="dk2"/>
                </a:solidFill>
              </a:defRPr>
            </a:lvl8pPr>
            <a:lvl9pPr lvl="8" rtl="0">
              <a:lnSpc>
                <a:spcPct val="100000"/>
              </a:lnSpc>
              <a:spcBef>
                <a:spcPts val="0"/>
              </a:spcBef>
              <a:spcAft>
                <a:spcPts val="0"/>
              </a:spcAft>
              <a:buNone/>
              <a:defRPr sz="2133">
                <a:solidFill>
                  <a:schemeClr val="dk2"/>
                </a:solidFill>
              </a:defRPr>
            </a:lvl9pPr>
          </a:lstStyle>
          <a:p>
            <a:endParaRPr/>
          </a:p>
        </p:txBody>
      </p:sp>
      <p:sp>
        <p:nvSpPr>
          <p:cNvPr id="426" name="Google Shape;426;p23"/>
          <p:cNvSpPr/>
          <p:nvPr/>
        </p:nvSpPr>
        <p:spPr>
          <a:xfrm>
            <a:off x="4971796" y="6261501"/>
            <a:ext cx="288848"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7" name="Google Shape;427;p23"/>
          <p:cNvSpPr/>
          <p:nvPr/>
        </p:nvSpPr>
        <p:spPr>
          <a:xfrm>
            <a:off x="9879391" y="6537980"/>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8" name="Google Shape;428;p23"/>
          <p:cNvSpPr/>
          <p:nvPr/>
        </p:nvSpPr>
        <p:spPr>
          <a:xfrm>
            <a:off x="651423" y="4853519"/>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9" name="Google Shape;429;p23"/>
          <p:cNvSpPr/>
          <p:nvPr/>
        </p:nvSpPr>
        <p:spPr>
          <a:xfrm>
            <a:off x="961857" y="1755270"/>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0" name="Google Shape;430;p23"/>
          <p:cNvSpPr/>
          <p:nvPr/>
        </p:nvSpPr>
        <p:spPr>
          <a:xfrm>
            <a:off x="506757" y="103985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1" name="Google Shape;431;p23"/>
          <p:cNvSpPr/>
          <p:nvPr/>
        </p:nvSpPr>
        <p:spPr>
          <a:xfrm>
            <a:off x="1060290" y="5919586"/>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2" name="Google Shape;432;p23"/>
          <p:cNvSpPr/>
          <p:nvPr/>
        </p:nvSpPr>
        <p:spPr>
          <a:xfrm>
            <a:off x="2559757" y="653795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3" name="Google Shape;433;p23"/>
          <p:cNvSpPr/>
          <p:nvPr/>
        </p:nvSpPr>
        <p:spPr>
          <a:xfrm>
            <a:off x="8614790" y="636190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4" name="Google Shape;434;p23"/>
          <p:cNvSpPr/>
          <p:nvPr/>
        </p:nvSpPr>
        <p:spPr>
          <a:xfrm>
            <a:off x="549597" y="21250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5" name="Google Shape;435;p23"/>
          <p:cNvSpPr/>
          <p:nvPr/>
        </p:nvSpPr>
        <p:spPr>
          <a:xfrm>
            <a:off x="6496301" y="435171"/>
            <a:ext cx="85724" cy="85724"/>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6" name="Google Shape;436;p23"/>
          <p:cNvSpPr/>
          <p:nvPr/>
        </p:nvSpPr>
        <p:spPr>
          <a:xfrm>
            <a:off x="493615" y="5475185"/>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7" name="Google Shape;437;p23"/>
          <p:cNvSpPr/>
          <p:nvPr/>
        </p:nvSpPr>
        <p:spPr>
          <a:xfrm>
            <a:off x="1287431" y="16253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8" name="Google Shape;438;p23"/>
          <p:cNvSpPr/>
          <p:nvPr/>
        </p:nvSpPr>
        <p:spPr>
          <a:xfrm>
            <a:off x="2677329" y="252034"/>
            <a:ext cx="288848"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6180391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tle and four columns 1">
  <p:cSld name="Tittle and four columns 1">
    <p:spTree>
      <p:nvGrpSpPr>
        <p:cNvPr id="1" name="Shape 439"/>
        <p:cNvGrpSpPr/>
        <p:nvPr/>
      </p:nvGrpSpPr>
      <p:grpSpPr>
        <a:xfrm>
          <a:off x="0" y="0"/>
          <a:ext cx="0" cy="0"/>
          <a:chOff x="0" y="0"/>
          <a:chExt cx="0" cy="0"/>
        </a:xfrm>
      </p:grpSpPr>
      <p:sp>
        <p:nvSpPr>
          <p:cNvPr id="440" name="Google Shape;440;p24"/>
          <p:cNvSpPr/>
          <p:nvPr/>
        </p:nvSpPr>
        <p:spPr>
          <a:xfrm>
            <a:off x="361100" y="148794"/>
            <a:ext cx="11469779" cy="657408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1" name="Google Shape;441;p24"/>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2" name="Google Shape;442;p24"/>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3" name="Google Shape;443;p24"/>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4" name="Google Shape;444;p24"/>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5" name="Google Shape;445;p24"/>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6" name="Google Shape;446;p24"/>
          <p:cNvSpPr txBox="1">
            <a:spLocks noGrp="1"/>
          </p:cNvSpPr>
          <p:nvPr>
            <p:ph type="title"/>
          </p:nvPr>
        </p:nvSpPr>
        <p:spPr>
          <a:xfrm>
            <a:off x="2054767" y="725721"/>
            <a:ext cx="86492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7" name="Google Shape;447;p24"/>
          <p:cNvSpPr txBox="1">
            <a:spLocks noGrp="1"/>
          </p:cNvSpPr>
          <p:nvPr>
            <p:ph type="subTitle" idx="1"/>
          </p:nvPr>
        </p:nvSpPr>
        <p:spPr>
          <a:xfrm>
            <a:off x="2286628" y="2760845"/>
            <a:ext cx="3149600" cy="97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lvl1pPr>
            <a:lvl2pPr lvl="1" algn="ctr" rtl="0">
              <a:lnSpc>
                <a:spcPct val="100000"/>
              </a:lnSpc>
              <a:spcBef>
                <a:spcPts val="0"/>
              </a:spcBef>
              <a:spcAft>
                <a:spcPts val="0"/>
              </a:spcAft>
              <a:buNone/>
              <a:defRPr sz="2133"/>
            </a:lvl2pPr>
            <a:lvl3pPr lvl="2" algn="ctr" rtl="0">
              <a:lnSpc>
                <a:spcPct val="100000"/>
              </a:lnSpc>
              <a:spcBef>
                <a:spcPts val="0"/>
              </a:spcBef>
              <a:spcAft>
                <a:spcPts val="0"/>
              </a:spcAft>
              <a:buNone/>
              <a:defRPr sz="2133"/>
            </a:lvl3pPr>
            <a:lvl4pPr lvl="3" algn="ctr" rtl="0">
              <a:lnSpc>
                <a:spcPct val="100000"/>
              </a:lnSpc>
              <a:spcBef>
                <a:spcPts val="0"/>
              </a:spcBef>
              <a:spcAft>
                <a:spcPts val="0"/>
              </a:spcAft>
              <a:buNone/>
              <a:defRPr sz="2133"/>
            </a:lvl4pPr>
            <a:lvl5pPr lvl="4" algn="ctr" rtl="0">
              <a:lnSpc>
                <a:spcPct val="100000"/>
              </a:lnSpc>
              <a:spcBef>
                <a:spcPts val="0"/>
              </a:spcBef>
              <a:spcAft>
                <a:spcPts val="0"/>
              </a:spcAft>
              <a:buNone/>
              <a:defRPr sz="2133"/>
            </a:lvl5pPr>
            <a:lvl6pPr lvl="5" algn="ctr" rtl="0">
              <a:lnSpc>
                <a:spcPct val="100000"/>
              </a:lnSpc>
              <a:spcBef>
                <a:spcPts val="0"/>
              </a:spcBef>
              <a:spcAft>
                <a:spcPts val="0"/>
              </a:spcAft>
              <a:buNone/>
              <a:defRPr sz="2133"/>
            </a:lvl6pPr>
            <a:lvl7pPr lvl="6" algn="ctr" rtl="0">
              <a:lnSpc>
                <a:spcPct val="100000"/>
              </a:lnSpc>
              <a:spcBef>
                <a:spcPts val="0"/>
              </a:spcBef>
              <a:spcAft>
                <a:spcPts val="0"/>
              </a:spcAft>
              <a:buNone/>
              <a:defRPr sz="2133"/>
            </a:lvl7pPr>
            <a:lvl8pPr lvl="7" algn="ctr" rtl="0">
              <a:lnSpc>
                <a:spcPct val="100000"/>
              </a:lnSpc>
              <a:spcBef>
                <a:spcPts val="0"/>
              </a:spcBef>
              <a:spcAft>
                <a:spcPts val="0"/>
              </a:spcAft>
              <a:buNone/>
              <a:defRPr sz="2133"/>
            </a:lvl8pPr>
            <a:lvl9pPr lvl="8" algn="ctr" rtl="0">
              <a:lnSpc>
                <a:spcPct val="100000"/>
              </a:lnSpc>
              <a:spcBef>
                <a:spcPts val="0"/>
              </a:spcBef>
              <a:spcAft>
                <a:spcPts val="0"/>
              </a:spcAft>
              <a:buNone/>
              <a:defRPr sz="2133"/>
            </a:lvl9pPr>
          </a:lstStyle>
          <a:p>
            <a:endParaRPr/>
          </a:p>
        </p:txBody>
      </p:sp>
      <p:sp>
        <p:nvSpPr>
          <p:cNvPr id="448" name="Google Shape;448;p24"/>
          <p:cNvSpPr txBox="1">
            <a:spLocks noGrp="1"/>
          </p:cNvSpPr>
          <p:nvPr>
            <p:ph type="subTitle" idx="2"/>
          </p:nvPr>
        </p:nvSpPr>
        <p:spPr>
          <a:xfrm>
            <a:off x="6879525" y="2760045"/>
            <a:ext cx="3145600" cy="97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lvl1pPr>
            <a:lvl2pPr lvl="1" algn="ctr" rtl="0">
              <a:lnSpc>
                <a:spcPct val="100000"/>
              </a:lnSpc>
              <a:spcBef>
                <a:spcPts val="0"/>
              </a:spcBef>
              <a:spcAft>
                <a:spcPts val="0"/>
              </a:spcAft>
              <a:buNone/>
              <a:defRPr sz="2133"/>
            </a:lvl2pPr>
            <a:lvl3pPr lvl="2" algn="ctr" rtl="0">
              <a:lnSpc>
                <a:spcPct val="100000"/>
              </a:lnSpc>
              <a:spcBef>
                <a:spcPts val="0"/>
              </a:spcBef>
              <a:spcAft>
                <a:spcPts val="0"/>
              </a:spcAft>
              <a:buNone/>
              <a:defRPr sz="2133"/>
            </a:lvl3pPr>
            <a:lvl4pPr lvl="3" algn="ctr" rtl="0">
              <a:lnSpc>
                <a:spcPct val="100000"/>
              </a:lnSpc>
              <a:spcBef>
                <a:spcPts val="0"/>
              </a:spcBef>
              <a:spcAft>
                <a:spcPts val="0"/>
              </a:spcAft>
              <a:buNone/>
              <a:defRPr sz="2133"/>
            </a:lvl4pPr>
            <a:lvl5pPr lvl="4" algn="ctr" rtl="0">
              <a:lnSpc>
                <a:spcPct val="100000"/>
              </a:lnSpc>
              <a:spcBef>
                <a:spcPts val="0"/>
              </a:spcBef>
              <a:spcAft>
                <a:spcPts val="0"/>
              </a:spcAft>
              <a:buNone/>
              <a:defRPr sz="2133"/>
            </a:lvl5pPr>
            <a:lvl6pPr lvl="5" algn="ctr" rtl="0">
              <a:lnSpc>
                <a:spcPct val="100000"/>
              </a:lnSpc>
              <a:spcBef>
                <a:spcPts val="0"/>
              </a:spcBef>
              <a:spcAft>
                <a:spcPts val="0"/>
              </a:spcAft>
              <a:buNone/>
              <a:defRPr sz="2133"/>
            </a:lvl6pPr>
            <a:lvl7pPr lvl="6" algn="ctr" rtl="0">
              <a:lnSpc>
                <a:spcPct val="100000"/>
              </a:lnSpc>
              <a:spcBef>
                <a:spcPts val="0"/>
              </a:spcBef>
              <a:spcAft>
                <a:spcPts val="0"/>
              </a:spcAft>
              <a:buNone/>
              <a:defRPr sz="2133"/>
            </a:lvl7pPr>
            <a:lvl8pPr lvl="7" algn="ctr" rtl="0">
              <a:lnSpc>
                <a:spcPct val="100000"/>
              </a:lnSpc>
              <a:spcBef>
                <a:spcPts val="0"/>
              </a:spcBef>
              <a:spcAft>
                <a:spcPts val="0"/>
              </a:spcAft>
              <a:buNone/>
              <a:defRPr sz="2133"/>
            </a:lvl8pPr>
            <a:lvl9pPr lvl="8" algn="ctr" rtl="0">
              <a:lnSpc>
                <a:spcPct val="100000"/>
              </a:lnSpc>
              <a:spcBef>
                <a:spcPts val="0"/>
              </a:spcBef>
              <a:spcAft>
                <a:spcPts val="0"/>
              </a:spcAft>
              <a:buNone/>
              <a:defRPr sz="2133"/>
            </a:lvl9pPr>
          </a:lstStyle>
          <a:p>
            <a:endParaRPr/>
          </a:p>
        </p:txBody>
      </p:sp>
      <p:sp>
        <p:nvSpPr>
          <p:cNvPr id="449" name="Google Shape;449;p24"/>
          <p:cNvSpPr txBox="1">
            <a:spLocks noGrp="1"/>
          </p:cNvSpPr>
          <p:nvPr>
            <p:ph type="subTitle" idx="3"/>
          </p:nvPr>
        </p:nvSpPr>
        <p:spPr>
          <a:xfrm>
            <a:off x="2222561" y="5172565"/>
            <a:ext cx="3145600" cy="97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lvl1pPr>
            <a:lvl2pPr lvl="1" algn="ctr" rtl="0">
              <a:lnSpc>
                <a:spcPct val="100000"/>
              </a:lnSpc>
              <a:spcBef>
                <a:spcPts val="0"/>
              </a:spcBef>
              <a:spcAft>
                <a:spcPts val="0"/>
              </a:spcAft>
              <a:buNone/>
              <a:defRPr sz="2133"/>
            </a:lvl2pPr>
            <a:lvl3pPr lvl="2" algn="ctr" rtl="0">
              <a:lnSpc>
                <a:spcPct val="100000"/>
              </a:lnSpc>
              <a:spcBef>
                <a:spcPts val="0"/>
              </a:spcBef>
              <a:spcAft>
                <a:spcPts val="0"/>
              </a:spcAft>
              <a:buNone/>
              <a:defRPr sz="2133"/>
            </a:lvl3pPr>
            <a:lvl4pPr lvl="3" algn="ctr" rtl="0">
              <a:lnSpc>
                <a:spcPct val="100000"/>
              </a:lnSpc>
              <a:spcBef>
                <a:spcPts val="0"/>
              </a:spcBef>
              <a:spcAft>
                <a:spcPts val="0"/>
              </a:spcAft>
              <a:buNone/>
              <a:defRPr sz="2133"/>
            </a:lvl4pPr>
            <a:lvl5pPr lvl="4" algn="ctr" rtl="0">
              <a:lnSpc>
                <a:spcPct val="100000"/>
              </a:lnSpc>
              <a:spcBef>
                <a:spcPts val="0"/>
              </a:spcBef>
              <a:spcAft>
                <a:spcPts val="0"/>
              </a:spcAft>
              <a:buNone/>
              <a:defRPr sz="2133"/>
            </a:lvl5pPr>
            <a:lvl6pPr lvl="5" algn="ctr" rtl="0">
              <a:lnSpc>
                <a:spcPct val="100000"/>
              </a:lnSpc>
              <a:spcBef>
                <a:spcPts val="0"/>
              </a:spcBef>
              <a:spcAft>
                <a:spcPts val="0"/>
              </a:spcAft>
              <a:buNone/>
              <a:defRPr sz="2133"/>
            </a:lvl6pPr>
            <a:lvl7pPr lvl="6" algn="ctr" rtl="0">
              <a:lnSpc>
                <a:spcPct val="100000"/>
              </a:lnSpc>
              <a:spcBef>
                <a:spcPts val="0"/>
              </a:spcBef>
              <a:spcAft>
                <a:spcPts val="0"/>
              </a:spcAft>
              <a:buNone/>
              <a:defRPr sz="2133"/>
            </a:lvl7pPr>
            <a:lvl8pPr lvl="7" algn="ctr" rtl="0">
              <a:lnSpc>
                <a:spcPct val="100000"/>
              </a:lnSpc>
              <a:spcBef>
                <a:spcPts val="0"/>
              </a:spcBef>
              <a:spcAft>
                <a:spcPts val="0"/>
              </a:spcAft>
              <a:buNone/>
              <a:defRPr sz="2133"/>
            </a:lvl8pPr>
            <a:lvl9pPr lvl="8" algn="ctr" rtl="0">
              <a:lnSpc>
                <a:spcPct val="100000"/>
              </a:lnSpc>
              <a:spcBef>
                <a:spcPts val="0"/>
              </a:spcBef>
              <a:spcAft>
                <a:spcPts val="0"/>
              </a:spcAft>
              <a:buNone/>
              <a:defRPr sz="2133"/>
            </a:lvl9pPr>
          </a:lstStyle>
          <a:p>
            <a:endParaRPr/>
          </a:p>
        </p:txBody>
      </p:sp>
      <p:sp>
        <p:nvSpPr>
          <p:cNvPr id="450" name="Google Shape;450;p24"/>
          <p:cNvSpPr txBox="1">
            <a:spLocks noGrp="1"/>
          </p:cNvSpPr>
          <p:nvPr>
            <p:ph type="subTitle" idx="4"/>
          </p:nvPr>
        </p:nvSpPr>
        <p:spPr>
          <a:xfrm>
            <a:off x="6879525" y="5170220"/>
            <a:ext cx="3145600" cy="97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lvl1pPr>
            <a:lvl2pPr lvl="1" algn="ctr" rtl="0">
              <a:lnSpc>
                <a:spcPct val="100000"/>
              </a:lnSpc>
              <a:spcBef>
                <a:spcPts val="0"/>
              </a:spcBef>
              <a:spcAft>
                <a:spcPts val="0"/>
              </a:spcAft>
              <a:buNone/>
              <a:defRPr sz="2133"/>
            </a:lvl2pPr>
            <a:lvl3pPr lvl="2" algn="ctr" rtl="0">
              <a:lnSpc>
                <a:spcPct val="100000"/>
              </a:lnSpc>
              <a:spcBef>
                <a:spcPts val="0"/>
              </a:spcBef>
              <a:spcAft>
                <a:spcPts val="0"/>
              </a:spcAft>
              <a:buNone/>
              <a:defRPr sz="2133"/>
            </a:lvl3pPr>
            <a:lvl4pPr lvl="3" algn="ctr" rtl="0">
              <a:lnSpc>
                <a:spcPct val="100000"/>
              </a:lnSpc>
              <a:spcBef>
                <a:spcPts val="0"/>
              </a:spcBef>
              <a:spcAft>
                <a:spcPts val="0"/>
              </a:spcAft>
              <a:buNone/>
              <a:defRPr sz="2133"/>
            </a:lvl4pPr>
            <a:lvl5pPr lvl="4" algn="ctr" rtl="0">
              <a:lnSpc>
                <a:spcPct val="100000"/>
              </a:lnSpc>
              <a:spcBef>
                <a:spcPts val="0"/>
              </a:spcBef>
              <a:spcAft>
                <a:spcPts val="0"/>
              </a:spcAft>
              <a:buNone/>
              <a:defRPr sz="2133"/>
            </a:lvl5pPr>
            <a:lvl6pPr lvl="5" algn="ctr" rtl="0">
              <a:lnSpc>
                <a:spcPct val="100000"/>
              </a:lnSpc>
              <a:spcBef>
                <a:spcPts val="0"/>
              </a:spcBef>
              <a:spcAft>
                <a:spcPts val="0"/>
              </a:spcAft>
              <a:buNone/>
              <a:defRPr sz="2133"/>
            </a:lvl6pPr>
            <a:lvl7pPr lvl="6" algn="ctr" rtl="0">
              <a:lnSpc>
                <a:spcPct val="100000"/>
              </a:lnSpc>
              <a:spcBef>
                <a:spcPts val="0"/>
              </a:spcBef>
              <a:spcAft>
                <a:spcPts val="0"/>
              </a:spcAft>
              <a:buNone/>
              <a:defRPr sz="2133"/>
            </a:lvl7pPr>
            <a:lvl8pPr lvl="7" algn="ctr" rtl="0">
              <a:lnSpc>
                <a:spcPct val="100000"/>
              </a:lnSpc>
              <a:spcBef>
                <a:spcPts val="0"/>
              </a:spcBef>
              <a:spcAft>
                <a:spcPts val="0"/>
              </a:spcAft>
              <a:buNone/>
              <a:defRPr sz="2133"/>
            </a:lvl8pPr>
            <a:lvl9pPr lvl="8" algn="ctr" rtl="0">
              <a:lnSpc>
                <a:spcPct val="100000"/>
              </a:lnSpc>
              <a:spcBef>
                <a:spcPts val="0"/>
              </a:spcBef>
              <a:spcAft>
                <a:spcPts val="0"/>
              </a:spcAft>
              <a:buNone/>
              <a:defRPr sz="2133"/>
            </a:lvl9pPr>
          </a:lstStyle>
          <a:p>
            <a:endParaRPr/>
          </a:p>
        </p:txBody>
      </p:sp>
      <p:sp>
        <p:nvSpPr>
          <p:cNvPr id="451" name="Google Shape;451;p24"/>
          <p:cNvSpPr txBox="1">
            <a:spLocks noGrp="1"/>
          </p:cNvSpPr>
          <p:nvPr>
            <p:ph type="subTitle" idx="5"/>
          </p:nvPr>
        </p:nvSpPr>
        <p:spPr>
          <a:xfrm>
            <a:off x="7189325" y="4880803"/>
            <a:ext cx="2526000" cy="31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1"/>
                </a:solidFill>
              </a:defRPr>
            </a:lvl1pPr>
            <a:lvl2pPr lvl="1" algn="ctr" rtl="0">
              <a:lnSpc>
                <a:spcPct val="100000"/>
              </a:lnSpc>
              <a:spcBef>
                <a:spcPts val="0"/>
              </a:spcBef>
              <a:spcAft>
                <a:spcPts val="0"/>
              </a:spcAft>
              <a:buNone/>
              <a:defRPr b="1">
                <a:solidFill>
                  <a:schemeClr val="accent1"/>
                </a:solidFill>
              </a:defRPr>
            </a:lvl2pPr>
            <a:lvl3pPr lvl="2" algn="ctr" rtl="0">
              <a:lnSpc>
                <a:spcPct val="100000"/>
              </a:lnSpc>
              <a:spcBef>
                <a:spcPts val="0"/>
              </a:spcBef>
              <a:spcAft>
                <a:spcPts val="0"/>
              </a:spcAft>
              <a:buNone/>
              <a:defRPr b="1">
                <a:solidFill>
                  <a:schemeClr val="accent1"/>
                </a:solidFill>
              </a:defRPr>
            </a:lvl3pPr>
            <a:lvl4pPr lvl="3" algn="ctr" rtl="0">
              <a:lnSpc>
                <a:spcPct val="100000"/>
              </a:lnSpc>
              <a:spcBef>
                <a:spcPts val="0"/>
              </a:spcBef>
              <a:spcAft>
                <a:spcPts val="0"/>
              </a:spcAft>
              <a:buNone/>
              <a:defRPr b="1">
                <a:solidFill>
                  <a:schemeClr val="accent1"/>
                </a:solidFill>
              </a:defRPr>
            </a:lvl4pPr>
            <a:lvl5pPr lvl="4" algn="ctr" rtl="0">
              <a:lnSpc>
                <a:spcPct val="100000"/>
              </a:lnSpc>
              <a:spcBef>
                <a:spcPts val="0"/>
              </a:spcBef>
              <a:spcAft>
                <a:spcPts val="0"/>
              </a:spcAft>
              <a:buNone/>
              <a:defRPr b="1">
                <a:solidFill>
                  <a:schemeClr val="accent1"/>
                </a:solidFill>
              </a:defRPr>
            </a:lvl5pPr>
            <a:lvl6pPr lvl="5" algn="ctr" rtl="0">
              <a:lnSpc>
                <a:spcPct val="100000"/>
              </a:lnSpc>
              <a:spcBef>
                <a:spcPts val="0"/>
              </a:spcBef>
              <a:spcAft>
                <a:spcPts val="0"/>
              </a:spcAft>
              <a:buNone/>
              <a:defRPr b="1">
                <a:solidFill>
                  <a:schemeClr val="accent1"/>
                </a:solidFill>
              </a:defRPr>
            </a:lvl6pPr>
            <a:lvl7pPr lvl="6" algn="ctr" rtl="0">
              <a:lnSpc>
                <a:spcPct val="100000"/>
              </a:lnSpc>
              <a:spcBef>
                <a:spcPts val="0"/>
              </a:spcBef>
              <a:spcAft>
                <a:spcPts val="0"/>
              </a:spcAft>
              <a:buNone/>
              <a:defRPr b="1">
                <a:solidFill>
                  <a:schemeClr val="accent1"/>
                </a:solidFill>
              </a:defRPr>
            </a:lvl7pPr>
            <a:lvl8pPr lvl="7" algn="ctr" rtl="0">
              <a:lnSpc>
                <a:spcPct val="100000"/>
              </a:lnSpc>
              <a:spcBef>
                <a:spcPts val="0"/>
              </a:spcBef>
              <a:spcAft>
                <a:spcPts val="0"/>
              </a:spcAft>
              <a:buNone/>
              <a:defRPr b="1">
                <a:solidFill>
                  <a:schemeClr val="accent1"/>
                </a:solidFill>
              </a:defRPr>
            </a:lvl8pPr>
            <a:lvl9pPr lvl="8" algn="ctr" rtl="0">
              <a:lnSpc>
                <a:spcPct val="100000"/>
              </a:lnSpc>
              <a:spcBef>
                <a:spcPts val="0"/>
              </a:spcBef>
              <a:spcAft>
                <a:spcPts val="0"/>
              </a:spcAft>
              <a:buNone/>
              <a:defRPr b="1">
                <a:solidFill>
                  <a:schemeClr val="accent1"/>
                </a:solidFill>
              </a:defRPr>
            </a:lvl9pPr>
          </a:lstStyle>
          <a:p>
            <a:endParaRPr/>
          </a:p>
        </p:txBody>
      </p:sp>
      <p:sp>
        <p:nvSpPr>
          <p:cNvPr id="452" name="Google Shape;452;p24"/>
          <p:cNvSpPr txBox="1">
            <a:spLocks noGrp="1"/>
          </p:cNvSpPr>
          <p:nvPr>
            <p:ph type="subTitle" idx="6"/>
          </p:nvPr>
        </p:nvSpPr>
        <p:spPr>
          <a:xfrm>
            <a:off x="7189325" y="2471381"/>
            <a:ext cx="2526000" cy="31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4"/>
                </a:solidFill>
              </a:defRPr>
            </a:lvl1pPr>
            <a:lvl2pPr lvl="1" algn="ctr" rtl="0">
              <a:lnSpc>
                <a:spcPct val="100000"/>
              </a:lnSpc>
              <a:spcBef>
                <a:spcPts val="0"/>
              </a:spcBef>
              <a:spcAft>
                <a:spcPts val="0"/>
              </a:spcAft>
              <a:buNone/>
              <a:defRPr b="1">
                <a:solidFill>
                  <a:schemeClr val="accent4"/>
                </a:solidFill>
              </a:defRPr>
            </a:lvl2pPr>
            <a:lvl3pPr lvl="2" algn="ctr" rtl="0">
              <a:lnSpc>
                <a:spcPct val="100000"/>
              </a:lnSpc>
              <a:spcBef>
                <a:spcPts val="0"/>
              </a:spcBef>
              <a:spcAft>
                <a:spcPts val="0"/>
              </a:spcAft>
              <a:buNone/>
              <a:defRPr b="1">
                <a:solidFill>
                  <a:schemeClr val="accent4"/>
                </a:solidFill>
              </a:defRPr>
            </a:lvl3pPr>
            <a:lvl4pPr lvl="3" algn="ctr" rtl="0">
              <a:lnSpc>
                <a:spcPct val="100000"/>
              </a:lnSpc>
              <a:spcBef>
                <a:spcPts val="0"/>
              </a:spcBef>
              <a:spcAft>
                <a:spcPts val="0"/>
              </a:spcAft>
              <a:buNone/>
              <a:defRPr b="1">
                <a:solidFill>
                  <a:schemeClr val="accent4"/>
                </a:solidFill>
              </a:defRPr>
            </a:lvl4pPr>
            <a:lvl5pPr lvl="4" algn="ctr" rtl="0">
              <a:lnSpc>
                <a:spcPct val="100000"/>
              </a:lnSpc>
              <a:spcBef>
                <a:spcPts val="0"/>
              </a:spcBef>
              <a:spcAft>
                <a:spcPts val="0"/>
              </a:spcAft>
              <a:buNone/>
              <a:defRPr b="1">
                <a:solidFill>
                  <a:schemeClr val="accent4"/>
                </a:solidFill>
              </a:defRPr>
            </a:lvl5pPr>
            <a:lvl6pPr lvl="5" algn="ctr" rtl="0">
              <a:lnSpc>
                <a:spcPct val="100000"/>
              </a:lnSpc>
              <a:spcBef>
                <a:spcPts val="0"/>
              </a:spcBef>
              <a:spcAft>
                <a:spcPts val="0"/>
              </a:spcAft>
              <a:buNone/>
              <a:defRPr b="1">
                <a:solidFill>
                  <a:schemeClr val="accent4"/>
                </a:solidFill>
              </a:defRPr>
            </a:lvl6pPr>
            <a:lvl7pPr lvl="6" algn="ctr" rtl="0">
              <a:lnSpc>
                <a:spcPct val="100000"/>
              </a:lnSpc>
              <a:spcBef>
                <a:spcPts val="0"/>
              </a:spcBef>
              <a:spcAft>
                <a:spcPts val="0"/>
              </a:spcAft>
              <a:buNone/>
              <a:defRPr b="1">
                <a:solidFill>
                  <a:schemeClr val="accent4"/>
                </a:solidFill>
              </a:defRPr>
            </a:lvl7pPr>
            <a:lvl8pPr lvl="7" algn="ctr" rtl="0">
              <a:lnSpc>
                <a:spcPct val="100000"/>
              </a:lnSpc>
              <a:spcBef>
                <a:spcPts val="0"/>
              </a:spcBef>
              <a:spcAft>
                <a:spcPts val="0"/>
              </a:spcAft>
              <a:buNone/>
              <a:defRPr b="1">
                <a:solidFill>
                  <a:schemeClr val="accent4"/>
                </a:solidFill>
              </a:defRPr>
            </a:lvl8pPr>
            <a:lvl9pPr lvl="8" algn="ctr" rtl="0">
              <a:lnSpc>
                <a:spcPct val="100000"/>
              </a:lnSpc>
              <a:spcBef>
                <a:spcPts val="0"/>
              </a:spcBef>
              <a:spcAft>
                <a:spcPts val="0"/>
              </a:spcAft>
              <a:buNone/>
              <a:defRPr b="1">
                <a:solidFill>
                  <a:schemeClr val="accent4"/>
                </a:solidFill>
              </a:defRPr>
            </a:lvl9pPr>
          </a:lstStyle>
          <a:p>
            <a:endParaRPr/>
          </a:p>
        </p:txBody>
      </p:sp>
      <p:sp>
        <p:nvSpPr>
          <p:cNvPr id="453" name="Google Shape;453;p24"/>
          <p:cNvSpPr txBox="1">
            <a:spLocks noGrp="1"/>
          </p:cNvSpPr>
          <p:nvPr>
            <p:ph type="subTitle" idx="7"/>
          </p:nvPr>
        </p:nvSpPr>
        <p:spPr>
          <a:xfrm>
            <a:off x="2598428" y="2471381"/>
            <a:ext cx="2526000" cy="31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3"/>
                </a:solidFill>
              </a:defRPr>
            </a:lvl1pPr>
            <a:lvl2pPr lvl="1" algn="ctr" rtl="0">
              <a:lnSpc>
                <a:spcPct val="100000"/>
              </a:lnSpc>
              <a:spcBef>
                <a:spcPts val="0"/>
              </a:spcBef>
              <a:spcAft>
                <a:spcPts val="0"/>
              </a:spcAft>
              <a:buNone/>
              <a:defRPr b="1">
                <a:solidFill>
                  <a:schemeClr val="accent3"/>
                </a:solidFill>
              </a:defRPr>
            </a:lvl2pPr>
            <a:lvl3pPr lvl="2" algn="ctr" rtl="0">
              <a:lnSpc>
                <a:spcPct val="100000"/>
              </a:lnSpc>
              <a:spcBef>
                <a:spcPts val="0"/>
              </a:spcBef>
              <a:spcAft>
                <a:spcPts val="0"/>
              </a:spcAft>
              <a:buNone/>
              <a:defRPr b="1">
                <a:solidFill>
                  <a:schemeClr val="accent3"/>
                </a:solidFill>
              </a:defRPr>
            </a:lvl3pPr>
            <a:lvl4pPr lvl="3" algn="ctr" rtl="0">
              <a:lnSpc>
                <a:spcPct val="100000"/>
              </a:lnSpc>
              <a:spcBef>
                <a:spcPts val="0"/>
              </a:spcBef>
              <a:spcAft>
                <a:spcPts val="0"/>
              </a:spcAft>
              <a:buNone/>
              <a:defRPr b="1">
                <a:solidFill>
                  <a:schemeClr val="accent3"/>
                </a:solidFill>
              </a:defRPr>
            </a:lvl4pPr>
            <a:lvl5pPr lvl="4" algn="ctr" rtl="0">
              <a:lnSpc>
                <a:spcPct val="100000"/>
              </a:lnSpc>
              <a:spcBef>
                <a:spcPts val="0"/>
              </a:spcBef>
              <a:spcAft>
                <a:spcPts val="0"/>
              </a:spcAft>
              <a:buNone/>
              <a:defRPr b="1">
                <a:solidFill>
                  <a:schemeClr val="accent3"/>
                </a:solidFill>
              </a:defRPr>
            </a:lvl5pPr>
            <a:lvl6pPr lvl="5" algn="ctr" rtl="0">
              <a:lnSpc>
                <a:spcPct val="100000"/>
              </a:lnSpc>
              <a:spcBef>
                <a:spcPts val="0"/>
              </a:spcBef>
              <a:spcAft>
                <a:spcPts val="0"/>
              </a:spcAft>
              <a:buNone/>
              <a:defRPr b="1">
                <a:solidFill>
                  <a:schemeClr val="accent3"/>
                </a:solidFill>
              </a:defRPr>
            </a:lvl6pPr>
            <a:lvl7pPr lvl="6" algn="ctr" rtl="0">
              <a:lnSpc>
                <a:spcPct val="100000"/>
              </a:lnSpc>
              <a:spcBef>
                <a:spcPts val="0"/>
              </a:spcBef>
              <a:spcAft>
                <a:spcPts val="0"/>
              </a:spcAft>
              <a:buNone/>
              <a:defRPr b="1">
                <a:solidFill>
                  <a:schemeClr val="accent3"/>
                </a:solidFill>
              </a:defRPr>
            </a:lvl7pPr>
            <a:lvl8pPr lvl="7" algn="ctr" rtl="0">
              <a:lnSpc>
                <a:spcPct val="100000"/>
              </a:lnSpc>
              <a:spcBef>
                <a:spcPts val="0"/>
              </a:spcBef>
              <a:spcAft>
                <a:spcPts val="0"/>
              </a:spcAft>
              <a:buNone/>
              <a:defRPr b="1">
                <a:solidFill>
                  <a:schemeClr val="accent3"/>
                </a:solidFill>
              </a:defRPr>
            </a:lvl8pPr>
            <a:lvl9pPr lvl="8" algn="ctr" rtl="0">
              <a:lnSpc>
                <a:spcPct val="100000"/>
              </a:lnSpc>
              <a:spcBef>
                <a:spcPts val="0"/>
              </a:spcBef>
              <a:spcAft>
                <a:spcPts val="0"/>
              </a:spcAft>
              <a:buNone/>
              <a:defRPr b="1">
                <a:solidFill>
                  <a:schemeClr val="accent3"/>
                </a:solidFill>
              </a:defRPr>
            </a:lvl9pPr>
          </a:lstStyle>
          <a:p>
            <a:endParaRPr/>
          </a:p>
        </p:txBody>
      </p:sp>
      <p:sp>
        <p:nvSpPr>
          <p:cNvPr id="454" name="Google Shape;454;p24"/>
          <p:cNvSpPr txBox="1">
            <a:spLocks noGrp="1"/>
          </p:cNvSpPr>
          <p:nvPr>
            <p:ph type="subTitle" idx="8"/>
          </p:nvPr>
        </p:nvSpPr>
        <p:spPr>
          <a:xfrm>
            <a:off x="2532361" y="4880803"/>
            <a:ext cx="2526000" cy="31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2"/>
                </a:solidFill>
              </a:defRPr>
            </a:lvl1pPr>
            <a:lvl2pPr lvl="1" algn="ctr" rtl="0">
              <a:lnSpc>
                <a:spcPct val="100000"/>
              </a:lnSpc>
              <a:spcBef>
                <a:spcPts val="0"/>
              </a:spcBef>
              <a:spcAft>
                <a:spcPts val="0"/>
              </a:spcAft>
              <a:buNone/>
              <a:defRPr b="1">
                <a:solidFill>
                  <a:schemeClr val="accent2"/>
                </a:solidFill>
              </a:defRPr>
            </a:lvl2pPr>
            <a:lvl3pPr lvl="2" algn="ctr" rtl="0">
              <a:lnSpc>
                <a:spcPct val="100000"/>
              </a:lnSpc>
              <a:spcBef>
                <a:spcPts val="0"/>
              </a:spcBef>
              <a:spcAft>
                <a:spcPts val="0"/>
              </a:spcAft>
              <a:buNone/>
              <a:defRPr b="1">
                <a:solidFill>
                  <a:schemeClr val="accent2"/>
                </a:solidFill>
              </a:defRPr>
            </a:lvl3pPr>
            <a:lvl4pPr lvl="3" algn="ctr" rtl="0">
              <a:lnSpc>
                <a:spcPct val="100000"/>
              </a:lnSpc>
              <a:spcBef>
                <a:spcPts val="0"/>
              </a:spcBef>
              <a:spcAft>
                <a:spcPts val="0"/>
              </a:spcAft>
              <a:buNone/>
              <a:defRPr b="1">
                <a:solidFill>
                  <a:schemeClr val="accent2"/>
                </a:solidFill>
              </a:defRPr>
            </a:lvl4pPr>
            <a:lvl5pPr lvl="4" algn="ctr" rtl="0">
              <a:lnSpc>
                <a:spcPct val="100000"/>
              </a:lnSpc>
              <a:spcBef>
                <a:spcPts val="0"/>
              </a:spcBef>
              <a:spcAft>
                <a:spcPts val="0"/>
              </a:spcAft>
              <a:buNone/>
              <a:defRPr b="1">
                <a:solidFill>
                  <a:schemeClr val="accent2"/>
                </a:solidFill>
              </a:defRPr>
            </a:lvl5pPr>
            <a:lvl6pPr lvl="5" algn="ctr" rtl="0">
              <a:lnSpc>
                <a:spcPct val="100000"/>
              </a:lnSpc>
              <a:spcBef>
                <a:spcPts val="0"/>
              </a:spcBef>
              <a:spcAft>
                <a:spcPts val="0"/>
              </a:spcAft>
              <a:buNone/>
              <a:defRPr b="1">
                <a:solidFill>
                  <a:schemeClr val="accent2"/>
                </a:solidFill>
              </a:defRPr>
            </a:lvl6pPr>
            <a:lvl7pPr lvl="6" algn="ctr" rtl="0">
              <a:lnSpc>
                <a:spcPct val="100000"/>
              </a:lnSpc>
              <a:spcBef>
                <a:spcPts val="0"/>
              </a:spcBef>
              <a:spcAft>
                <a:spcPts val="0"/>
              </a:spcAft>
              <a:buNone/>
              <a:defRPr b="1">
                <a:solidFill>
                  <a:schemeClr val="accent2"/>
                </a:solidFill>
              </a:defRPr>
            </a:lvl7pPr>
            <a:lvl8pPr lvl="7" algn="ctr" rtl="0">
              <a:lnSpc>
                <a:spcPct val="100000"/>
              </a:lnSpc>
              <a:spcBef>
                <a:spcPts val="0"/>
              </a:spcBef>
              <a:spcAft>
                <a:spcPts val="0"/>
              </a:spcAft>
              <a:buNone/>
              <a:defRPr b="1">
                <a:solidFill>
                  <a:schemeClr val="accent2"/>
                </a:solidFill>
              </a:defRPr>
            </a:lvl8pPr>
            <a:lvl9pPr lvl="8" algn="ctr" rtl="0">
              <a:lnSpc>
                <a:spcPct val="100000"/>
              </a:lnSpc>
              <a:spcBef>
                <a:spcPts val="0"/>
              </a:spcBef>
              <a:spcAft>
                <a:spcPts val="0"/>
              </a:spcAft>
              <a:buNone/>
              <a:defRPr b="1">
                <a:solidFill>
                  <a:schemeClr val="accent2"/>
                </a:solidFill>
              </a:defRPr>
            </a:lvl9pPr>
          </a:lstStyle>
          <a:p>
            <a:endParaRPr/>
          </a:p>
        </p:txBody>
      </p:sp>
      <p:sp>
        <p:nvSpPr>
          <p:cNvPr id="455" name="Google Shape;455;p24"/>
          <p:cNvSpPr/>
          <p:nvPr/>
        </p:nvSpPr>
        <p:spPr>
          <a:xfrm>
            <a:off x="4971796" y="6261501"/>
            <a:ext cx="288848"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6" name="Google Shape;456;p24"/>
          <p:cNvSpPr/>
          <p:nvPr/>
        </p:nvSpPr>
        <p:spPr>
          <a:xfrm>
            <a:off x="9879391" y="6537980"/>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7" name="Google Shape;457;p24"/>
          <p:cNvSpPr/>
          <p:nvPr/>
        </p:nvSpPr>
        <p:spPr>
          <a:xfrm>
            <a:off x="651423" y="4853519"/>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8" name="Google Shape;458;p24"/>
          <p:cNvSpPr/>
          <p:nvPr/>
        </p:nvSpPr>
        <p:spPr>
          <a:xfrm>
            <a:off x="961857" y="1755270"/>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9" name="Google Shape;459;p24"/>
          <p:cNvSpPr/>
          <p:nvPr/>
        </p:nvSpPr>
        <p:spPr>
          <a:xfrm>
            <a:off x="506757" y="103985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0" name="Google Shape;460;p24"/>
          <p:cNvSpPr/>
          <p:nvPr/>
        </p:nvSpPr>
        <p:spPr>
          <a:xfrm>
            <a:off x="1060290" y="5919586"/>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1" name="Google Shape;461;p24"/>
          <p:cNvSpPr/>
          <p:nvPr/>
        </p:nvSpPr>
        <p:spPr>
          <a:xfrm>
            <a:off x="2559757" y="653795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2" name="Google Shape;462;p24"/>
          <p:cNvSpPr/>
          <p:nvPr/>
        </p:nvSpPr>
        <p:spPr>
          <a:xfrm>
            <a:off x="8614790" y="636190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3" name="Google Shape;463;p24"/>
          <p:cNvSpPr/>
          <p:nvPr/>
        </p:nvSpPr>
        <p:spPr>
          <a:xfrm>
            <a:off x="549597" y="21250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4" name="Google Shape;464;p24"/>
          <p:cNvSpPr/>
          <p:nvPr/>
        </p:nvSpPr>
        <p:spPr>
          <a:xfrm>
            <a:off x="6496301" y="435171"/>
            <a:ext cx="85724" cy="85724"/>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5" name="Google Shape;465;p24"/>
          <p:cNvSpPr/>
          <p:nvPr/>
        </p:nvSpPr>
        <p:spPr>
          <a:xfrm>
            <a:off x="493615" y="5475185"/>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6" name="Google Shape;466;p24"/>
          <p:cNvSpPr/>
          <p:nvPr/>
        </p:nvSpPr>
        <p:spPr>
          <a:xfrm>
            <a:off x="1287431" y="16253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7" name="Google Shape;467;p24"/>
          <p:cNvSpPr/>
          <p:nvPr/>
        </p:nvSpPr>
        <p:spPr>
          <a:xfrm>
            <a:off x="2677329" y="252034"/>
            <a:ext cx="288848"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06401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tle and three columns 1">
  <p:cSld name="Tittle and three columns 1">
    <p:spTree>
      <p:nvGrpSpPr>
        <p:cNvPr id="1" name="Shape 468"/>
        <p:cNvGrpSpPr/>
        <p:nvPr/>
      </p:nvGrpSpPr>
      <p:grpSpPr>
        <a:xfrm>
          <a:off x="0" y="0"/>
          <a:ext cx="0" cy="0"/>
          <a:chOff x="0" y="0"/>
          <a:chExt cx="0" cy="0"/>
        </a:xfrm>
      </p:grpSpPr>
      <p:sp>
        <p:nvSpPr>
          <p:cNvPr id="469" name="Google Shape;469;p25"/>
          <p:cNvSpPr/>
          <p:nvPr/>
        </p:nvSpPr>
        <p:spPr>
          <a:xfrm>
            <a:off x="361100" y="148794"/>
            <a:ext cx="11469779" cy="657408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0" name="Google Shape;470;p25"/>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1" name="Google Shape;471;p25"/>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2" name="Google Shape;472;p25"/>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3" name="Google Shape;473;p25"/>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4" name="Google Shape;474;p25"/>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5" name="Google Shape;475;p25"/>
          <p:cNvSpPr txBox="1">
            <a:spLocks noGrp="1"/>
          </p:cNvSpPr>
          <p:nvPr>
            <p:ph type="title"/>
          </p:nvPr>
        </p:nvSpPr>
        <p:spPr>
          <a:xfrm>
            <a:off x="2054767" y="719333"/>
            <a:ext cx="86492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6" name="Google Shape;476;p25"/>
          <p:cNvSpPr txBox="1">
            <a:spLocks noGrp="1"/>
          </p:cNvSpPr>
          <p:nvPr>
            <p:ph type="title" idx="2" hasCustomPrompt="1"/>
          </p:nvPr>
        </p:nvSpPr>
        <p:spPr>
          <a:xfrm>
            <a:off x="4153068" y="2106000"/>
            <a:ext cx="3875200" cy="5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600" b="1">
                <a:solidFill>
                  <a:schemeClr val="accent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477" name="Google Shape;477;p25"/>
          <p:cNvSpPr txBox="1">
            <a:spLocks noGrp="1"/>
          </p:cNvSpPr>
          <p:nvPr>
            <p:ph type="title" idx="3" hasCustomPrompt="1"/>
          </p:nvPr>
        </p:nvSpPr>
        <p:spPr>
          <a:xfrm>
            <a:off x="1507017" y="3990319"/>
            <a:ext cx="3877200" cy="5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478" name="Google Shape;478;p25"/>
          <p:cNvSpPr txBox="1">
            <a:spLocks noGrp="1"/>
          </p:cNvSpPr>
          <p:nvPr>
            <p:ph type="title" idx="4" hasCustomPrompt="1"/>
          </p:nvPr>
        </p:nvSpPr>
        <p:spPr>
          <a:xfrm>
            <a:off x="6815617" y="3990319"/>
            <a:ext cx="3877200" cy="5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600" b="1">
                <a:solidFill>
                  <a:schemeClr val="accent4"/>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t>xx%</a:t>
            </a:r>
          </a:p>
        </p:txBody>
      </p:sp>
      <p:sp>
        <p:nvSpPr>
          <p:cNvPr id="479" name="Google Shape;479;p25"/>
          <p:cNvSpPr txBox="1">
            <a:spLocks noGrp="1"/>
          </p:cNvSpPr>
          <p:nvPr>
            <p:ph type="subTitle" idx="1"/>
          </p:nvPr>
        </p:nvSpPr>
        <p:spPr>
          <a:xfrm>
            <a:off x="3853951" y="2813600"/>
            <a:ext cx="4492000" cy="3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dk2"/>
                </a:solidFill>
              </a:defRPr>
            </a:lvl1pPr>
            <a:lvl2pPr lvl="1" algn="ctr" rtl="0">
              <a:lnSpc>
                <a:spcPct val="100000"/>
              </a:lnSpc>
              <a:spcBef>
                <a:spcPts val="0"/>
              </a:spcBef>
              <a:spcAft>
                <a:spcPts val="0"/>
              </a:spcAft>
              <a:buNone/>
              <a:defRPr>
                <a:solidFill>
                  <a:schemeClr val="dk2"/>
                </a:solidFill>
              </a:defRPr>
            </a:lvl2pPr>
            <a:lvl3pPr lvl="2" algn="ctr" rtl="0">
              <a:lnSpc>
                <a:spcPct val="100000"/>
              </a:lnSpc>
              <a:spcBef>
                <a:spcPts val="0"/>
              </a:spcBef>
              <a:spcAft>
                <a:spcPts val="0"/>
              </a:spcAft>
              <a:buNone/>
              <a:defRPr>
                <a:solidFill>
                  <a:schemeClr val="dk2"/>
                </a:solidFill>
              </a:defRPr>
            </a:lvl3pPr>
            <a:lvl4pPr lvl="3" algn="ctr" rtl="0">
              <a:lnSpc>
                <a:spcPct val="100000"/>
              </a:lnSpc>
              <a:spcBef>
                <a:spcPts val="0"/>
              </a:spcBef>
              <a:spcAft>
                <a:spcPts val="0"/>
              </a:spcAft>
              <a:buNone/>
              <a:defRPr>
                <a:solidFill>
                  <a:schemeClr val="dk2"/>
                </a:solidFill>
              </a:defRPr>
            </a:lvl4pPr>
            <a:lvl5pPr lvl="4" algn="ctr" rtl="0">
              <a:lnSpc>
                <a:spcPct val="100000"/>
              </a:lnSpc>
              <a:spcBef>
                <a:spcPts val="0"/>
              </a:spcBef>
              <a:spcAft>
                <a:spcPts val="0"/>
              </a:spcAft>
              <a:buNone/>
              <a:defRPr>
                <a:solidFill>
                  <a:schemeClr val="dk2"/>
                </a:solidFill>
              </a:defRPr>
            </a:lvl5pPr>
            <a:lvl6pPr lvl="5" algn="ctr" rtl="0">
              <a:lnSpc>
                <a:spcPct val="100000"/>
              </a:lnSpc>
              <a:spcBef>
                <a:spcPts val="0"/>
              </a:spcBef>
              <a:spcAft>
                <a:spcPts val="0"/>
              </a:spcAft>
              <a:buNone/>
              <a:defRPr>
                <a:solidFill>
                  <a:schemeClr val="dk2"/>
                </a:solidFill>
              </a:defRPr>
            </a:lvl6pPr>
            <a:lvl7pPr lvl="6" algn="ctr" rtl="0">
              <a:lnSpc>
                <a:spcPct val="100000"/>
              </a:lnSpc>
              <a:spcBef>
                <a:spcPts val="0"/>
              </a:spcBef>
              <a:spcAft>
                <a:spcPts val="0"/>
              </a:spcAft>
              <a:buNone/>
              <a:defRPr>
                <a:solidFill>
                  <a:schemeClr val="dk2"/>
                </a:solidFill>
              </a:defRPr>
            </a:lvl7pPr>
            <a:lvl8pPr lvl="7" algn="ctr" rtl="0">
              <a:lnSpc>
                <a:spcPct val="100000"/>
              </a:lnSpc>
              <a:spcBef>
                <a:spcPts val="0"/>
              </a:spcBef>
              <a:spcAft>
                <a:spcPts val="0"/>
              </a:spcAft>
              <a:buNone/>
              <a:defRPr>
                <a:solidFill>
                  <a:schemeClr val="dk2"/>
                </a:solidFill>
              </a:defRPr>
            </a:lvl8pPr>
            <a:lvl9pPr lvl="8" algn="ctr" rtl="0">
              <a:lnSpc>
                <a:spcPct val="100000"/>
              </a:lnSpc>
              <a:spcBef>
                <a:spcPts val="0"/>
              </a:spcBef>
              <a:spcAft>
                <a:spcPts val="0"/>
              </a:spcAft>
              <a:buNone/>
              <a:defRPr>
                <a:solidFill>
                  <a:schemeClr val="dk2"/>
                </a:solidFill>
              </a:defRPr>
            </a:lvl9pPr>
          </a:lstStyle>
          <a:p>
            <a:endParaRPr/>
          </a:p>
        </p:txBody>
      </p:sp>
      <p:sp>
        <p:nvSpPr>
          <p:cNvPr id="480" name="Google Shape;480;p25"/>
          <p:cNvSpPr txBox="1">
            <a:spLocks noGrp="1"/>
          </p:cNvSpPr>
          <p:nvPr>
            <p:ph type="subTitle" idx="5"/>
          </p:nvPr>
        </p:nvSpPr>
        <p:spPr>
          <a:xfrm>
            <a:off x="1202217" y="4739933"/>
            <a:ext cx="4486800" cy="36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dk2"/>
                </a:solidFill>
              </a:defRPr>
            </a:lvl1pPr>
            <a:lvl2pPr lvl="1" algn="ctr" rtl="0">
              <a:lnSpc>
                <a:spcPct val="100000"/>
              </a:lnSpc>
              <a:spcBef>
                <a:spcPts val="0"/>
              </a:spcBef>
              <a:spcAft>
                <a:spcPts val="0"/>
              </a:spcAft>
              <a:buNone/>
              <a:defRPr>
                <a:solidFill>
                  <a:schemeClr val="dk2"/>
                </a:solidFill>
              </a:defRPr>
            </a:lvl2pPr>
            <a:lvl3pPr lvl="2" algn="ctr" rtl="0">
              <a:lnSpc>
                <a:spcPct val="100000"/>
              </a:lnSpc>
              <a:spcBef>
                <a:spcPts val="0"/>
              </a:spcBef>
              <a:spcAft>
                <a:spcPts val="0"/>
              </a:spcAft>
              <a:buNone/>
              <a:defRPr>
                <a:solidFill>
                  <a:schemeClr val="dk2"/>
                </a:solidFill>
              </a:defRPr>
            </a:lvl3pPr>
            <a:lvl4pPr lvl="3" algn="ctr" rtl="0">
              <a:lnSpc>
                <a:spcPct val="100000"/>
              </a:lnSpc>
              <a:spcBef>
                <a:spcPts val="0"/>
              </a:spcBef>
              <a:spcAft>
                <a:spcPts val="0"/>
              </a:spcAft>
              <a:buNone/>
              <a:defRPr>
                <a:solidFill>
                  <a:schemeClr val="dk2"/>
                </a:solidFill>
              </a:defRPr>
            </a:lvl4pPr>
            <a:lvl5pPr lvl="4" algn="ctr" rtl="0">
              <a:lnSpc>
                <a:spcPct val="100000"/>
              </a:lnSpc>
              <a:spcBef>
                <a:spcPts val="0"/>
              </a:spcBef>
              <a:spcAft>
                <a:spcPts val="0"/>
              </a:spcAft>
              <a:buNone/>
              <a:defRPr>
                <a:solidFill>
                  <a:schemeClr val="dk2"/>
                </a:solidFill>
              </a:defRPr>
            </a:lvl5pPr>
            <a:lvl6pPr lvl="5" algn="ctr" rtl="0">
              <a:lnSpc>
                <a:spcPct val="100000"/>
              </a:lnSpc>
              <a:spcBef>
                <a:spcPts val="0"/>
              </a:spcBef>
              <a:spcAft>
                <a:spcPts val="0"/>
              </a:spcAft>
              <a:buNone/>
              <a:defRPr>
                <a:solidFill>
                  <a:schemeClr val="dk2"/>
                </a:solidFill>
              </a:defRPr>
            </a:lvl6pPr>
            <a:lvl7pPr lvl="6" algn="ctr" rtl="0">
              <a:lnSpc>
                <a:spcPct val="100000"/>
              </a:lnSpc>
              <a:spcBef>
                <a:spcPts val="0"/>
              </a:spcBef>
              <a:spcAft>
                <a:spcPts val="0"/>
              </a:spcAft>
              <a:buNone/>
              <a:defRPr>
                <a:solidFill>
                  <a:schemeClr val="dk2"/>
                </a:solidFill>
              </a:defRPr>
            </a:lvl7pPr>
            <a:lvl8pPr lvl="7" algn="ctr" rtl="0">
              <a:lnSpc>
                <a:spcPct val="100000"/>
              </a:lnSpc>
              <a:spcBef>
                <a:spcPts val="0"/>
              </a:spcBef>
              <a:spcAft>
                <a:spcPts val="0"/>
              </a:spcAft>
              <a:buNone/>
              <a:defRPr>
                <a:solidFill>
                  <a:schemeClr val="dk2"/>
                </a:solidFill>
              </a:defRPr>
            </a:lvl8pPr>
            <a:lvl9pPr lvl="8" algn="ctr" rtl="0">
              <a:lnSpc>
                <a:spcPct val="100000"/>
              </a:lnSpc>
              <a:spcBef>
                <a:spcPts val="0"/>
              </a:spcBef>
              <a:spcAft>
                <a:spcPts val="0"/>
              </a:spcAft>
              <a:buNone/>
              <a:defRPr>
                <a:solidFill>
                  <a:schemeClr val="dk2"/>
                </a:solidFill>
              </a:defRPr>
            </a:lvl9pPr>
          </a:lstStyle>
          <a:p>
            <a:endParaRPr/>
          </a:p>
        </p:txBody>
      </p:sp>
      <p:sp>
        <p:nvSpPr>
          <p:cNvPr id="481" name="Google Shape;481;p25"/>
          <p:cNvSpPr txBox="1">
            <a:spLocks noGrp="1"/>
          </p:cNvSpPr>
          <p:nvPr>
            <p:ph type="subTitle" idx="6"/>
          </p:nvPr>
        </p:nvSpPr>
        <p:spPr>
          <a:xfrm>
            <a:off x="6510817" y="4739933"/>
            <a:ext cx="4486800" cy="36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dk2"/>
                </a:solidFill>
              </a:defRPr>
            </a:lvl1pPr>
            <a:lvl2pPr lvl="1" algn="ctr" rtl="0">
              <a:lnSpc>
                <a:spcPct val="100000"/>
              </a:lnSpc>
              <a:spcBef>
                <a:spcPts val="0"/>
              </a:spcBef>
              <a:spcAft>
                <a:spcPts val="0"/>
              </a:spcAft>
              <a:buNone/>
              <a:defRPr>
                <a:solidFill>
                  <a:schemeClr val="dk2"/>
                </a:solidFill>
              </a:defRPr>
            </a:lvl2pPr>
            <a:lvl3pPr lvl="2" algn="ctr" rtl="0">
              <a:lnSpc>
                <a:spcPct val="100000"/>
              </a:lnSpc>
              <a:spcBef>
                <a:spcPts val="0"/>
              </a:spcBef>
              <a:spcAft>
                <a:spcPts val="0"/>
              </a:spcAft>
              <a:buNone/>
              <a:defRPr>
                <a:solidFill>
                  <a:schemeClr val="dk2"/>
                </a:solidFill>
              </a:defRPr>
            </a:lvl3pPr>
            <a:lvl4pPr lvl="3" algn="ctr" rtl="0">
              <a:lnSpc>
                <a:spcPct val="100000"/>
              </a:lnSpc>
              <a:spcBef>
                <a:spcPts val="0"/>
              </a:spcBef>
              <a:spcAft>
                <a:spcPts val="0"/>
              </a:spcAft>
              <a:buNone/>
              <a:defRPr>
                <a:solidFill>
                  <a:schemeClr val="dk2"/>
                </a:solidFill>
              </a:defRPr>
            </a:lvl4pPr>
            <a:lvl5pPr lvl="4" algn="ctr" rtl="0">
              <a:lnSpc>
                <a:spcPct val="100000"/>
              </a:lnSpc>
              <a:spcBef>
                <a:spcPts val="0"/>
              </a:spcBef>
              <a:spcAft>
                <a:spcPts val="0"/>
              </a:spcAft>
              <a:buNone/>
              <a:defRPr>
                <a:solidFill>
                  <a:schemeClr val="dk2"/>
                </a:solidFill>
              </a:defRPr>
            </a:lvl5pPr>
            <a:lvl6pPr lvl="5" algn="ctr" rtl="0">
              <a:lnSpc>
                <a:spcPct val="100000"/>
              </a:lnSpc>
              <a:spcBef>
                <a:spcPts val="0"/>
              </a:spcBef>
              <a:spcAft>
                <a:spcPts val="0"/>
              </a:spcAft>
              <a:buNone/>
              <a:defRPr>
                <a:solidFill>
                  <a:schemeClr val="dk2"/>
                </a:solidFill>
              </a:defRPr>
            </a:lvl6pPr>
            <a:lvl7pPr lvl="6" algn="ctr" rtl="0">
              <a:lnSpc>
                <a:spcPct val="100000"/>
              </a:lnSpc>
              <a:spcBef>
                <a:spcPts val="0"/>
              </a:spcBef>
              <a:spcAft>
                <a:spcPts val="0"/>
              </a:spcAft>
              <a:buNone/>
              <a:defRPr>
                <a:solidFill>
                  <a:schemeClr val="dk2"/>
                </a:solidFill>
              </a:defRPr>
            </a:lvl7pPr>
            <a:lvl8pPr lvl="7" algn="ctr" rtl="0">
              <a:lnSpc>
                <a:spcPct val="100000"/>
              </a:lnSpc>
              <a:spcBef>
                <a:spcPts val="0"/>
              </a:spcBef>
              <a:spcAft>
                <a:spcPts val="0"/>
              </a:spcAft>
              <a:buNone/>
              <a:defRPr>
                <a:solidFill>
                  <a:schemeClr val="dk2"/>
                </a:solidFill>
              </a:defRPr>
            </a:lvl8pPr>
            <a:lvl9pPr lvl="8" algn="ctr" rtl="0">
              <a:lnSpc>
                <a:spcPct val="100000"/>
              </a:lnSpc>
              <a:spcBef>
                <a:spcPts val="0"/>
              </a:spcBef>
              <a:spcAft>
                <a:spcPts val="0"/>
              </a:spcAft>
              <a:buNone/>
              <a:defRPr>
                <a:solidFill>
                  <a:schemeClr val="dk2"/>
                </a:solidFill>
              </a:defRPr>
            </a:lvl9pPr>
          </a:lstStyle>
          <a:p>
            <a:endParaRPr/>
          </a:p>
        </p:txBody>
      </p:sp>
      <p:sp>
        <p:nvSpPr>
          <p:cNvPr id="482" name="Google Shape;482;p25"/>
          <p:cNvSpPr/>
          <p:nvPr/>
        </p:nvSpPr>
        <p:spPr>
          <a:xfrm>
            <a:off x="654357" y="4939386"/>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3" name="Google Shape;483;p25"/>
          <p:cNvSpPr/>
          <p:nvPr/>
        </p:nvSpPr>
        <p:spPr>
          <a:xfrm>
            <a:off x="863190" y="1536337"/>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4" name="Google Shape;484;p25"/>
          <p:cNvSpPr/>
          <p:nvPr/>
        </p:nvSpPr>
        <p:spPr>
          <a:xfrm>
            <a:off x="509690" y="1125719"/>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5" name="Google Shape;485;p25"/>
          <p:cNvSpPr/>
          <p:nvPr/>
        </p:nvSpPr>
        <p:spPr>
          <a:xfrm>
            <a:off x="810486" y="2512919"/>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6" name="Google Shape;486;p25"/>
          <p:cNvSpPr/>
          <p:nvPr/>
        </p:nvSpPr>
        <p:spPr>
          <a:xfrm>
            <a:off x="1563790" y="643235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7" name="Google Shape;487;p25"/>
          <p:cNvSpPr/>
          <p:nvPr/>
        </p:nvSpPr>
        <p:spPr>
          <a:xfrm>
            <a:off x="496539" y="5561067"/>
            <a:ext cx="238484"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8" name="Google Shape;488;p25"/>
          <p:cNvSpPr/>
          <p:nvPr/>
        </p:nvSpPr>
        <p:spPr>
          <a:xfrm>
            <a:off x="8103481" y="6118034"/>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30584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489"/>
        <p:cNvGrpSpPr/>
        <p:nvPr/>
      </p:nvGrpSpPr>
      <p:grpSpPr>
        <a:xfrm>
          <a:off x="0" y="0"/>
          <a:ext cx="0" cy="0"/>
          <a:chOff x="0" y="0"/>
          <a:chExt cx="0" cy="0"/>
        </a:xfrm>
      </p:grpSpPr>
      <p:sp>
        <p:nvSpPr>
          <p:cNvPr id="490" name="Google Shape;490;p26"/>
          <p:cNvSpPr/>
          <p:nvPr/>
        </p:nvSpPr>
        <p:spPr>
          <a:xfrm>
            <a:off x="361100" y="148794"/>
            <a:ext cx="11469779" cy="657408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1" name="Google Shape;491;p26"/>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2" name="Google Shape;492;p26"/>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3" name="Google Shape;493;p26"/>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4" name="Google Shape;494;p26"/>
          <p:cNvSpPr/>
          <p:nvPr/>
        </p:nvSpPr>
        <p:spPr>
          <a:xfrm>
            <a:off x="1405225" y="730433"/>
            <a:ext cx="9373600" cy="5414400"/>
          </a:xfrm>
          <a:prstGeom prst="roundRect">
            <a:avLst>
              <a:gd name="adj" fmla="val 8068"/>
            </a:avLst>
          </a:prstGeom>
          <a:solidFill>
            <a:schemeClr val="lt1"/>
          </a:solidFill>
          <a:ln>
            <a:noFill/>
          </a:ln>
          <a:effectLst>
            <a:outerShdw blurRad="57150" dist="19050" dir="5400000" algn="bl" rotWithShape="0">
              <a:schemeClr val="dk2">
                <a:alpha val="12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5" name="Google Shape;495;p26"/>
          <p:cNvSpPr/>
          <p:nvPr/>
        </p:nvSpPr>
        <p:spPr>
          <a:xfrm>
            <a:off x="1085534" y="712504"/>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6" name="Google Shape;496;p26"/>
          <p:cNvSpPr/>
          <p:nvPr/>
        </p:nvSpPr>
        <p:spPr>
          <a:xfrm>
            <a:off x="1454958" y="787252"/>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7" name="Google Shape;497;p26"/>
          <p:cNvSpPr txBox="1">
            <a:spLocks noGrp="1"/>
          </p:cNvSpPr>
          <p:nvPr>
            <p:ph type="title"/>
          </p:nvPr>
        </p:nvSpPr>
        <p:spPr>
          <a:xfrm>
            <a:off x="2053733" y="712500"/>
            <a:ext cx="73964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498" name="Google Shape;498;p26"/>
          <p:cNvSpPr txBox="1">
            <a:spLocks noGrp="1"/>
          </p:cNvSpPr>
          <p:nvPr>
            <p:ph type="subTitle" idx="1"/>
          </p:nvPr>
        </p:nvSpPr>
        <p:spPr>
          <a:xfrm>
            <a:off x="2099033" y="1662100"/>
            <a:ext cx="8328400" cy="402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b="1">
                <a:solidFill>
                  <a:schemeClr val="accent3"/>
                </a:solidFill>
              </a:defRPr>
            </a:lvl1pPr>
            <a:lvl2pPr lvl="1">
              <a:lnSpc>
                <a:spcPct val="100000"/>
              </a:lnSpc>
              <a:spcBef>
                <a:spcPts val="0"/>
              </a:spcBef>
              <a:spcAft>
                <a:spcPts val="0"/>
              </a:spcAft>
              <a:buNone/>
              <a:defRPr b="1">
                <a:solidFill>
                  <a:schemeClr val="accent3"/>
                </a:solidFill>
              </a:defRPr>
            </a:lvl2pPr>
            <a:lvl3pPr lvl="2">
              <a:lnSpc>
                <a:spcPct val="100000"/>
              </a:lnSpc>
              <a:spcBef>
                <a:spcPts val="0"/>
              </a:spcBef>
              <a:spcAft>
                <a:spcPts val="0"/>
              </a:spcAft>
              <a:buNone/>
              <a:defRPr b="1">
                <a:solidFill>
                  <a:schemeClr val="accent3"/>
                </a:solidFill>
              </a:defRPr>
            </a:lvl3pPr>
            <a:lvl4pPr lvl="3">
              <a:lnSpc>
                <a:spcPct val="100000"/>
              </a:lnSpc>
              <a:spcBef>
                <a:spcPts val="0"/>
              </a:spcBef>
              <a:spcAft>
                <a:spcPts val="0"/>
              </a:spcAft>
              <a:buNone/>
              <a:defRPr b="1">
                <a:solidFill>
                  <a:schemeClr val="accent3"/>
                </a:solidFill>
              </a:defRPr>
            </a:lvl4pPr>
            <a:lvl5pPr lvl="4">
              <a:lnSpc>
                <a:spcPct val="100000"/>
              </a:lnSpc>
              <a:spcBef>
                <a:spcPts val="0"/>
              </a:spcBef>
              <a:spcAft>
                <a:spcPts val="0"/>
              </a:spcAft>
              <a:buNone/>
              <a:defRPr b="1">
                <a:solidFill>
                  <a:schemeClr val="accent3"/>
                </a:solidFill>
              </a:defRPr>
            </a:lvl5pPr>
            <a:lvl6pPr lvl="5">
              <a:lnSpc>
                <a:spcPct val="100000"/>
              </a:lnSpc>
              <a:spcBef>
                <a:spcPts val="0"/>
              </a:spcBef>
              <a:spcAft>
                <a:spcPts val="0"/>
              </a:spcAft>
              <a:buNone/>
              <a:defRPr b="1">
                <a:solidFill>
                  <a:schemeClr val="accent3"/>
                </a:solidFill>
              </a:defRPr>
            </a:lvl6pPr>
            <a:lvl7pPr lvl="6">
              <a:lnSpc>
                <a:spcPct val="100000"/>
              </a:lnSpc>
              <a:spcBef>
                <a:spcPts val="0"/>
              </a:spcBef>
              <a:spcAft>
                <a:spcPts val="0"/>
              </a:spcAft>
              <a:buNone/>
              <a:defRPr b="1">
                <a:solidFill>
                  <a:schemeClr val="accent3"/>
                </a:solidFill>
              </a:defRPr>
            </a:lvl7pPr>
            <a:lvl8pPr lvl="7">
              <a:lnSpc>
                <a:spcPct val="100000"/>
              </a:lnSpc>
              <a:spcBef>
                <a:spcPts val="0"/>
              </a:spcBef>
              <a:spcAft>
                <a:spcPts val="0"/>
              </a:spcAft>
              <a:buNone/>
              <a:defRPr b="1">
                <a:solidFill>
                  <a:schemeClr val="accent3"/>
                </a:solidFill>
              </a:defRPr>
            </a:lvl8pPr>
            <a:lvl9pPr lvl="8">
              <a:lnSpc>
                <a:spcPct val="100000"/>
              </a:lnSpc>
              <a:spcBef>
                <a:spcPts val="0"/>
              </a:spcBef>
              <a:spcAft>
                <a:spcPts val="0"/>
              </a:spcAft>
              <a:buNone/>
              <a:defRPr b="1">
                <a:solidFill>
                  <a:schemeClr val="accent3"/>
                </a:solidFill>
              </a:defRPr>
            </a:lvl9pPr>
          </a:lstStyle>
          <a:p>
            <a:endParaRPr/>
          </a:p>
        </p:txBody>
      </p:sp>
      <p:sp>
        <p:nvSpPr>
          <p:cNvPr id="499" name="Google Shape;499;p26"/>
          <p:cNvSpPr txBox="1">
            <a:spLocks noGrp="1"/>
          </p:cNvSpPr>
          <p:nvPr>
            <p:ph type="subTitle" idx="2"/>
          </p:nvPr>
        </p:nvSpPr>
        <p:spPr>
          <a:xfrm>
            <a:off x="2099033" y="2794964"/>
            <a:ext cx="8328400" cy="40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4"/>
                </a:solidFill>
              </a:defRPr>
            </a:lvl1pPr>
            <a:lvl2pPr lvl="1" rtl="0">
              <a:lnSpc>
                <a:spcPct val="100000"/>
              </a:lnSpc>
              <a:spcBef>
                <a:spcPts val="0"/>
              </a:spcBef>
              <a:spcAft>
                <a:spcPts val="0"/>
              </a:spcAft>
              <a:buNone/>
              <a:defRPr b="1">
                <a:solidFill>
                  <a:schemeClr val="accent4"/>
                </a:solidFill>
              </a:defRPr>
            </a:lvl2pPr>
            <a:lvl3pPr lvl="2" rtl="0">
              <a:lnSpc>
                <a:spcPct val="100000"/>
              </a:lnSpc>
              <a:spcBef>
                <a:spcPts val="0"/>
              </a:spcBef>
              <a:spcAft>
                <a:spcPts val="0"/>
              </a:spcAft>
              <a:buNone/>
              <a:defRPr b="1">
                <a:solidFill>
                  <a:schemeClr val="accent4"/>
                </a:solidFill>
              </a:defRPr>
            </a:lvl3pPr>
            <a:lvl4pPr lvl="3" rtl="0">
              <a:lnSpc>
                <a:spcPct val="100000"/>
              </a:lnSpc>
              <a:spcBef>
                <a:spcPts val="0"/>
              </a:spcBef>
              <a:spcAft>
                <a:spcPts val="0"/>
              </a:spcAft>
              <a:buNone/>
              <a:defRPr b="1">
                <a:solidFill>
                  <a:schemeClr val="accent4"/>
                </a:solidFill>
              </a:defRPr>
            </a:lvl4pPr>
            <a:lvl5pPr lvl="4" rtl="0">
              <a:lnSpc>
                <a:spcPct val="100000"/>
              </a:lnSpc>
              <a:spcBef>
                <a:spcPts val="0"/>
              </a:spcBef>
              <a:spcAft>
                <a:spcPts val="0"/>
              </a:spcAft>
              <a:buNone/>
              <a:defRPr b="1">
                <a:solidFill>
                  <a:schemeClr val="accent4"/>
                </a:solidFill>
              </a:defRPr>
            </a:lvl5pPr>
            <a:lvl6pPr lvl="5" rtl="0">
              <a:lnSpc>
                <a:spcPct val="100000"/>
              </a:lnSpc>
              <a:spcBef>
                <a:spcPts val="0"/>
              </a:spcBef>
              <a:spcAft>
                <a:spcPts val="0"/>
              </a:spcAft>
              <a:buNone/>
              <a:defRPr b="1">
                <a:solidFill>
                  <a:schemeClr val="accent4"/>
                </a:solidFill>
              </a:defRPr>
            </a:lvl6pPr>
            <a:lvl7pPr lvl="6" rtl="0">
              <a:lnSpc>
                <a:spcPct val="100000"/>
              </a:lnSpc>
              <a:spcBef>
                <a:spcPts val="0"/>
              </a:spcBef>
              <a:spcAft>
                <a:spcPts val="0"/>
              </a:spcAft>
              <a:buNone/>
              <a:defRPr b="1">
                <a:solidFill>
                  <a:schemeClr val="accent4"/>
                </a:solidFill>
              </a:defRPr>
            </a:lvl7pPr>
            <a:lvl8pPr lvl="7" rtl="0">
              <a:lnSpc>
                <a:spcPct val="100000"/>
              </a:lnSpc>
              <a:spcBef>
                <a:spcPts val="0"/>
              </a:spcBef>
              <a:spcAft>
                <a:spcPts val="0"/>
              </a:spcAft>
              <a:buNone/>
              <a:defRPr b="1">
                <a:solidFill>
                  <a:schemeClr val="accent4"/>
                </a:solidFill>
              </a:defRPr>
            </a:lvl8pPr>
            <a:lvl9pPr lvl="8" rtl="0">
              <a:lnSpc>
                <a:spcPct val="100000"/>
              </a:lnSpc>
              <a:spcBef>
                <a:spcPts val="0"/>
              </a:spcBef>
              <a:spcAft>
                <a:spcPts val="0"/>
              </a:spcAft>
              <a:buNone/>
              <a:defRPr b="1">
                <a:solidFill>
                  <a:schemeClr val="accent4"/>
                </a:solidFill>
              </a:defRPr>
            </a:lvl9pPr>
          </a:lstStyle>
          <a:p>
            <a:endParaRPr/>
          </a:p>
        </p:txBody>
      </p:sp>
      <p:sp>
        <p:nvSpPr>
          <p:cNvPr id="500" name="Google Shape;500;p26"/>
          <p:cNvSpPr txBox="1">
            <a:spLocks noGrp="1"/>
          </p:cNvSpPr>
          <p:nvPr>
            <p:ph type="subTitle" idx="3"/>
          </p:nvPr>
        </p:nvSpPr>
        <p:spPr>
          <a:xfrm>
            <a:off x="2099033" y="3915240"/>
            <a:ext cx="8328400" cy="40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2"/>
                </a:solidFill>
              </a:defRPr>
            </a:lvl1pPr>
            <a:lvl2pPr lvl="1" rtl="0">
              <a:lnSpc>
                <a:spcPct val="100000"/>
              </a:lnSpc>
              <a:spcBef>
                <a:spcPts val="0"/>
              </a:spcBef>
              <a:spcAft>
                <a:spcPts val="0"/>
              </a:spcAft>
              <a:buNone/>
              <a:defRPr b="1">
                <a:solidFill>
                  <a:schemeClr val="accent2"/>
                </a:solidFill>
              </a:defRPr>
            </a:lvl2pPr>
            <a:lvl3pPr lvl="2" rtl="0">
              <a:lnSpc>
                <a:spcPct val="100000"/>
              </a:lnSpc>
              <a:spcBef>
                <a:spcPts val="0"/>
              </a:spcBef>
              <a:spcAft>
                <a:spcPts val="0"/>
              </a:spcAft>
              <a:buNone/>
              <a:defRPr b="1">
                <a:solidFill>
                  <a:schemeClr val="accent2"/>
                </a:solidFill>
              </a:defRPr>
            </a:lvl3pPr>
            <a:lvl4pPr lvl="3" rtl="0">
              <a:lnSpc>
                <a:spcPct val="100000"/>
              </a:lnSpc>
              <a:spcBef>
                <a:spcPts val="0"/>
              </a:spcBef>
              <a:spcAft>
                <a:spcPts val="0"/>
              </a:spcAft>
              <a:buNone/>
              <a:defRPr b="1">
                <a:solidFill>
                  <a:schemeClr val="accent2"/>
                </a:solidFill>
              </a:defRPr>
            </a:lvl4pPr>
            <a:lvl5pPr lvl="4" rtl="0">
              <a:lnSpc>
                <a:spcPct val="100000"/>
              </a:lnSpc>
              <a:spcBef>
                <a:spcPts val="0"/>
              </a:spcBef>
              <a:spcAft>
                <a:spcPts val="0"/>
              </a:spcAft>
              <a:buNone/>
              <a:defRPr b="1">
                <a:solidFill>
                  <a:schemeClr val="accent2"/>
                </a:solidFill>
              </a:defRPr>
            </a:lvl5pPr>
            <a:lvl6pPr lvl="5" rtl="0">
              <a:lnSpc>
                <a:spcPct val="100000"/>
              </a:lnSpc>
              <a:spcBef>
                <a:spcPts val="0"/>
              </a:spcBef>
              <a:spcAft>
                <a:spcPts val="0"/>
              </a:spcAft>
              <a:buNone/>
              <a:defRPr b="1">
                <a:solidFill>
                  <a:schemeClr val="accent2"/>
                </a:solidFill>
              </a:defRPr>
            </a:lvl6pPr>
            <a:lvl7pPr lvl="6" rtl="0">
              <a:lnSpc>
                <a:spcPct val="100000"/>
              </a:lnSpc>
              <a:spcBef>
                <a:spcPts val="0"/>
              </a:spcBef>
              <a:spcAft>
                <a:spcPts val="0"/>
              </a:spcAft>
              <a:buNone/>
              <a:defRPr b="1">
                <a:solidFill>
                  <a:schemeClr val="accent2"/>
                </a:solidFill>
              </a:defRPr>
            </a:lvl7pPr>
            <a:lvl8pPr lvl="7" rtl="0">
              <a:lnSpc>
                <a:spcPct val="100000"/>
              </a:lnSpc>
              <a:spcBef>
                <a:spcPts val="0"/>
              </a:spcBef>
              <a:spcAft>
                <a:spcPts val="0"/>
              </a:spcAft>
              <a:buNone/>
              <a:defRPr b="1">
                <a:solidFill>
                  <a:schemeClr val="accent2"/>
                </a:solidFill>
              </a:defRPr>
            </a:lvl8pPr>
            <a:lvl9pPr lvl="8" rtl="0">
              <a:lnSpc>
                <a:spcPct val="100000"/>
              </a:lnSpc>
              <a:spcBef>
                <a:spcPts val="0"/>
              </a:spcBef>
              <a:spcAft>
                <a:spcPts val="0"/>
              </a:spcAft>
              <a:buNone/>
              <a:defRPr b="1">
                <a:solidFill>
                  <a:schemeClr val="accent2"/>
                </a:solidFill>
              </a:defRPr>
            </a:lvl9pPr>
          </a:lstStyle>
          <a:p>
            <a:endParaRPr/>
          </a:p>
        </p:txBody>
      </p:sp>
      <p:sp>
        <p:nvSpPr>
          <p:cNvPr id="501" name="Google Shape;501;p26"/>
          <p:cNvSpPr txBox="1">
            <a:spLocks noGrp="1"/>
          </p:cNvSpPr>
          <p:nvPr>
            <p:ph type="subTitle" idx="4"/>
          </p:nvPr>
        </p:nvSpPr>
        <p:spPr>
          <a:xfrm>
            <a:off x="2099033" y="5036180"/>
            <a:ext cx="8328400" cy="40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1"/>
                </a:solidFill>
              </a:defRPr>
            </a:lvl1pPr>
            <a:lvl2pPr lvl="1" rtl="0">
              <a:lnSpc>
                <a:spcPct val="100000"/>
              </a:lnSpc>
              <a:spcBef>
                <a:spcPts val="0"/>
              </a:spcBef>
              <a:spcAft>
                <a:spcPts val="0"/>
              </a:spcAft>
              <a:buNone/>
              <a:defRPr b="1">
                <a:solidFill>
                  <a:schemeClr val="accent1"/>
                </a:solidFill>
              </a:defRPr>
            </a:lvl2pPr>
            <a:lvl3pPr lvl="2" rtl="0">
              <a:lnSpc>
                <a:spcPct val="100000"/>
              </a:lnSpc>
              <a:spcBef>
                <a:spcPts val="0"/>
              </a:spcBef>
              <a:spcAft>
                <a:spcPts val="0"/>
              </a:spcAft>
              <a:buNone/>
              <a:defRPr b="1">
                <a:solidFill>
                  <a:schemeClr val="accent1"/>
                </a:solidFill>
              </a:defRPr>
            </a:lvl3pPr>
            <a:lvl4pPr lvl="3" rtl="0">
              <a:lnSpc>
                <a:spcPct val="100000"/>
              </a:lnSpc>
              <a:spcBef>
                <a:spcPts val="0"/>
              </a:spcBef>
              <a:spcAft>
                <a:spcPts val="0"/>
              </a:spcAft>
              <a:buNone/>
              <a:defRPr b="1">
                <a:solidFill>
                  <a:schemeClr val="accent1"/>
                </a:solidFill>
              </a:defRPr>
            </a:lvl4pPr>
            <a:lvl5pPr lvl="4" rtl="0">
              <a:lnSpc>
                <a:spcPct val="100000"/>
              </a:lnSpc>
              <a:spcBef>
                <a:spcPts val="0"/>
              </a:spcBef>
              <a:spcAft>
                <a:spcPts val="0"/>
              </a:spcAft>
              <a:buNone/>
              <a:defRPr b="1">
                <a:solidFill>
                  <a:schemeClr val="accent1"/>
                </a:solidFill>
              </a:defRPr>
            </a:lvl5pPr>
            <a:lvl6pPr lvl="5" rtl="0">
              <a:lnSpc>
                <a:spcPct val="100000"/>
              </a:lnSpc>
              <a:spcBef>
                <a:spcPts val="0"/>
              </a:spcBef>
              <a:spcAft>
                <a:spcPts val="0"/>
              </a:spcAft>
              <a:buNone/>
              <a:defRPr b="1">
                <a:solidFill>
                  <a:schemeClr val="accent1"/>
                </a:solidFill>
              </a:defRPr>
            </a:lvl6pPr>
            <a:lvl7pPr lvl="6" rtl="0">
              <a:lnSpc>
                <a:spcPct val="100000"/>
              </a:lnSpc>
              <a:spcBef>
                <a:spcPts val="0"/>
              </a:spcBef>
              <a:spcAft>
                <a:spcPts val="0"/>
              </a:spcAft>
              <a:buNone/>
              <a:defRPr b="1">
                <a:solidFill>
                  <a:schemeClr val="accent1"/>
                </a:solidFill>
              </a:defRPr>
            </a:lvl7pPr>
            <a:lvl8pPr lvl="7" rtl="0">
              <a:lnSpc>
                <a:spcPct val="100000"/>
              </a:lnSpc>
              <a:spcBef>
                <a:spcPts val="0"/>
              </a:spcBef>
              <a:spcAft>
                <a:spcPts val="0"/>
              </a:spcAft>
              <a:buNone/>
              <a:defRPr b="1">
                <a:solidFill>
                  <a:schemeClr val="accent1"/>
                </a:solidFill>
              </a:defRPr>
            </a:lvl8pPr>
            <a:lvl9pPr lvl="8" rtl="0">
              <a:lnSpc>
                <a:spcPct val="100000"/>
              </a:lnSpc>
              <a:spcBef>
                <a:spcPts val="0"/>
              </a:spcBef>
              <a:spcAft>
                <a:spcPts val="0"/>
              </a:spcAft>
              <a:buNone/>
              <a:defRPr b="1">
                <a:solidFill>
                  <a:schemeClr val="accent1"/>
                </a:solidFill>
              </a:defRPr>
            </a:lvl9pPr>
          </a:lstStyle>
          <a:p>
            <a:endParaRPr/>
          </a:p>
        </p:txBody>
      </p:sp>
      <p:sp>
        <p:nvSpPr>
          <p:cNvPr id="502" name="Google Shape;502;p26"/>
          <p:cNvSpPr txBox="1">
            <a:spLocks noGrp="1"/>
          </p:cNvSpPr>
          <p:nvPr>
            <p:ph type="subTitle" idx="5"/>
          </p:nvPr>
        </p:nvSpPr>
        <p:spPr>
          <a:xfrm>
            <a:off x="2099033" y="2035137"/>
            <a:ext cx="8328400" cy="40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solidFill>
                  <a:schemeClr val="dk2"/>
                </a:solidFill>
              </a:defRPr>
            </a:lvl1pPr>
            <a:lvl2pPr lvl="1" rtl="0">
              <a:lnSpc>
                <a:spcPct val="100000"/>
              </a:lnSpc>
              <a:spcBef>
                <a:spcPts val="0"/>
              </a:spcBef>
              <a:spcAft>
                <a:spcPts val="0"/>
              </a:spcAft>
              <a:buNone/>
              <a:defRPr sz="2133">
                <a:solidFill>
                  <a:schemeClr val="dk2"/>
                </a:solidFill>
              </a:defRPr>
            </a:lvl2pPr>
            <a:lvl3pPr lvl="2" rtl="0">
              <a:lnSpc>
                <a:spcPct val="100000"/>
              </a:lnSpc>
              <a:spcBef>
                <a:spcPts val="0"/>
              </a:spcBef>
              <a:spcAft>
                <a:spcPts val="0"/>
              </a:spcAft>
              <a:buNone/>
              <a:defRPr sz="2133">
                <a:solidFill>
                  <a:schemeClr val="dk2"/>
                </a:solidFill>
              </a:defRPr>
            </a:lvl3pPr>
            <a:lvl4pPr lvl="3" rtl="0">
              <a:lnSpc>
                <a:spcPct val="100000"/>
              </a:lnSpc>
              <a:spcBef>
                <a:spcPts val="0"/>
              </a:spcBef>
              <a:spcAft>
                <a:spcPts val="0"/>
              </a:spcAft>
              <a:buNone/>
              <a:defRPr sz="2133">
                <a:solidFill>
                  <a:schemeClr val="dk2"/>
                </a:solidFill>
              </a:defRPr>
            </a:lvl4pPr>
            <a:lvl5pPr lvl="4" rtl="0">
              <a:lnSpc>
                <a:spcPct val="100000"/>
              </a:lnSpc>
              <a:spcBef>
                <a:spcPts val="0"/>
              </a:spcBef>
              <a:spcAft>
                <a:spcPts val="0"/>
              </a:spcAft>
              <a:buNone/>
              <a:defRPr sz="2133">
                <a:solidFill>
                  <a:schemeClr val="dk2"/>
                </a:solidFill>
              </a:defRPr>
            </a:lvl5pPr>
            <a:lvl6pPr lvl="5" rtl="0">
              <a:lnSpc>
                <a:spcPct val="100000"/>
              </a:lnSpc>
              <a:spcBef>
                <a:spcPts val="0"/>
              </a:spcBef>
              <a:spcAft>
                <a:spcPts val="0"/>
              </a:spcAft>
              <a:buNone/>
              <a:defRPr sz="2133">
                <a:solidFill>
                  <a:schemeClr val="dk2"/>
                </a:solidFill>
              </a:defRPr>
            </a:lvl6pPr>
            <a:lvl7pPr lvl="6" rtl="0">
              <a:lnSpc>
                <a:spcPct val="100000"/>
              </a:lnSpc>
              <a:spcBef>
                <a:spcPts val="0"/>
              </a:spcBef>
              <a:spcAft>
                <a:spcPts val="0"/>
              </a:spcAft>
              <a:buNone/>
              <a:defRPr sz="2133">
                <a:solidFill>
                  <a:schemeClr val="dk2"/>
                </a:solidFill>
              </a:defRPr>
            </a:lvl7pPr>
            <a:lvl8pPr lvl="7" rtl="0">
              <a:lnSpc>
                <a:spcPct val="100000"/>
              </a:lnSpc>
              <a:spcBef>
                <a:spcPts val="0"/>
              </a:spcBef>
              <a:spcAft>
                <a:spcPts val="0"/>
              </a:spcAft>
              <a:buNone/>
              <a:defRPr sz="2133">
                <a:solidFill>
                  <a:schemeClr val="dk2"/>
                </a:solidFill>
              </a:defRPr>
            </a:lvl8pPr>
            <a:lvl9pPr lvl="8" rtl="0">
              <a:lnSpc>
                <a:spcPct val="100000"/>
              </a:lnSpc>
              <a:spcBef>
                <a:spcPts val="0"/>
              </a:spcBef>
              <a:spcAft>
                <a:spcPts val="0"/>
              </a:spcAft>
              <a:buNone/>
              <a:defRPr sz="2133">
                <a:solidFill>
                  <a:schemeClr val="dk2"/>
                </a:solidFill>
              </a:defRPr>
            </a:lvl9pPr>
          </a:lstStyle>
          <a:p>
            <a:endParaRPr/>
          </a:p>
        </p:txBody>
      </p:sp>
      <p:sp>
        <p:nvSpPr>
          <p:cNvPr id="503" name="Google Shape;503;p26"/>
          <p:cNvSpPr txBox="1">
            <a:spLocks noGrp="1"/>
          </p:cNvSpPr>
          <p:nvPr>
            <p:ph type="subTitle" idx="6"/>
          </p:nvPr>
        </p:nvSpPr>
        <p:spPr>
          <a:xfrm>
            <a:off x="2099033" y="3160949"/>
            <a:ext cx="8328400" cy="40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solidFill>
                  <a:schemeClr val="dk2"/>
                </a:solidFill>
              </a:defRPr>
            </a:lvl1pPr>
            <a:lvl2pPr lvl="1" rtl="0">
              <a:lnSpc>
                <a:spcPct val="100000"/>
              </a:lnSpc>
              <a:spcBef>
                <a:spcPts val="0"/>
              </a:spcBef>
              <a:spcAft>
                <a:spcPts val="0"/>
              </a:spcAft>
              <a:buNone/>
              <a:defRPr sz="2133">
                <a:solidFill>
                  <a:schemeClr val="dk2"/>
                </a:solidFill>
              </a:defRPr>
            </a:lvl2pPr>
            <a:lvl3pPr lvl="2" rtl="0">
              <a:lnSpc>
                <a:spcPct val="100000"/>
              </a:lnSpc>
              <a:spcBef>
                <a:spcPts val="0"/>
              </a:spcBef>
              <a:spcAft>
                <a:spcPts val="0"/>
              </a:spcAft>
              <a:buNone/>
              <a:defRPr sz="2133">
                <a:solidFill>
                  <a:schemeClr val="dk2"/>
                </a:solidFill>
              </a:defRPr>
            </a:lvl3pPr>
            <a:lvl4pPr lvl="3" rtl="0">
              <a:lnSpc>
                <a:spcPct val="100000"/>
              </a:lnSpc>
              <a:spcBef>
                <a:spcPts val="0"/>
              </a:spcBef>
              <a:spcAft>
                <a:spcPts val="0"/>
              </a:spcAft>
              <a:buNone/>
              <a:defRPr sz="2133">
                <a:solidFill>
                  <a:schemeClr val="dk2"/>
                </a:solidFill>
              </a:defRPr>
            </a:lvl4pPr>
            <a:lvl5pPr lvl="4" rtl="0">
              <a:lnSpc>
                <a:spcPct val="100000"/>
              </a:lnSpc>
              <a:spcBef>
                <a:spcPts val="0"/>
              </a:spcBef>
              <a:spcAft>
                <a:spcPts val="0"/>
              </a:spcAft>
              <a:buNone/>
              <a:defRPr sz="2133">
                <a:solidFill>
                  <a:schemeClr val="dk2"/>
                </a:solidFill>
              </a:defRPr>
            </a:lvl5pPr>
            <a:lvl6pPr lvl="5" rtl="0">
              <a:lnSpc>
                <a:spcPct val="100000"/>
              </a:lnSpc>
              <a:spcBef>
                <a:spcPts val="0"/>
              </a:spcBef>
              <a:spcAft>
                <a:spcPts val="0"/>
              </a:spcAft>
              <a:buNone/>
              <a:defRPr sz="2133">
                <a:solidFill>
                  <a:schemeClr val="dk2"/>
                </a:solidFill>
              </a:defRPr>
            </a:lvl6pPr>
            <a:lvl7pPr lvl="6" rtl="0">
              <a:lnSpc>
                <a:spcPct val="100000"/>
              </a:lnSpc>
              <a:spcBef>
                <a:spcPts val="0"/>
              </a:spcBef>
              <a:spcAft>
                <a:spcPts val="0"/>
              </a:spcAft>
              <a:buNone/>
              <a:defRPr sz="2133">
                <a:solidFill>
                  <a:schemeClr val="dk2"/>
                </a:solidFill>
              </a:defRPr>
            </a:lvl7pPr>
            <a:lvl8pPr lvl="7" rtl="0">
              <a:lnSpc>
                <a:spcPct val="100000"/>
              </a:lnSpc>
              <a:spcBef>
                <a:spcPts val="0"/>
              </a:spcBef>
              <a:spcAft>
                <a:spcPts val="0"/>
              </a:spcAft>
              <a:buNone/>
              <a:defRPr sz="2133">
                <a:solidFill>
                  <a:schemeClr val="dk2"/>
                </a:solidFill>
              </a:defRPr>
            </a:lvl8pPr>
            <a:lvl9pPr lvl="8" rtl="0">
              <a:lnSpc>
                <a:spcPct val="100000"/>
              </a:lnSpc>
              <a:spcBef>
                <a:spcPts val="0"/>
              </a:spcBef>
              <a:spcAft>
                <a:spcPts val="0"/>
              </a:spcAft>
              <a:buNone/>
              <a:defRPr sz="2133">
                <a:solidFill>
                  <a:schemeClr val="dk2"/>
                </a:solidFill>
              </a:defRPr>
            </a:lvl9pPr>
          </a:lstStyle>
          <a:p>
            <a:endParaRPr/>
          </a:p>
        </p:txBody>
      </p:sp>
      <p:sp>
        <p:nvSpPr>
          <p:cNvPr id="504" name="Google Shape;504;p26"/>
          <p:cNvSpPr txBox="1">
            <a:spLocks noGrp="1"/>
          </p:cNvSpPr>
          <p:nvPr>
            <p:ph type="subTitle" idx="7"/>
          </p:nvPr>
        </p:nvSpPr>
        <p:spPr>
          <a:xfrm>
            <a:off x="2099033" y="4278165"/>
            <a:ext cx="8328400" cy="40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solidFill>
                  <a:schemeClr val="dk2"/>
                </a:solidFill>
              </a:defRPr>
            </a:lvl1pPr>
            <a:lvl2pPr lvl="1" rtl="0">
              <a:lnSpc>
                <a:spcPct val="100000"/>
              </a:lnSpc>
              <a:spcBef>
                <a:spcPts val="0"/>
              </a:spcBef>
              <a:spcAft>
                <a:spcPts val="0"/>
              </a:spcAft>
              <a:buNone/>
              <a:defRPr sz="2133">
                <a:solidFill>
                  <a:schemeClr val="dk2"/>
                </a:solidFill>
              </a:defRPr>
            </a:lvl2pPr>
            <a:lvl3pPr lvl="2" rtl="0">
              <a:lnSpc>
                <a:spcPct val="100000"/>
              </a:lnSpc>
              <a:spcBef>
                <a:spcPts val="0"/>
              </a:spcBef>
              <a:spcAft>
                <a:spcPts val="0"/>
              </a:spcAft>
              <a:buNone/>
              <a:defRPr sz="2133">
                <a:solidFill>
                  <a:schemeClr val="dk2"/>
                </a:solidFill>
              </a:defRPr>
            </a:lvl3pPr>
            <a:lvl4pPr lvl="3" rtl="0">
              <a:lnSpc>
                <a:spcPct val="100000"/>
              </a:lnSpc>
              <a:spcBef>
                <a:spcPts val="0"/>
              </a:spcBef>
              <a:spcAft>
                <a:spcPts val="0"/>
              </a:spcAft>
              <a:buNone/>
              <a:defRPr sz="2133">
                <a:solidFill>
                  <a:schemeClr val="dk2"/>
                </a:solidFill>
              </a:defRPr>
            </a:lvl4pPr>
            <a:lvl5pPr lvl="4" rtl="0">
              <a:lnSpc>
                <a:spcPct val="100000"/>
              </a:lnSpc>
              <a:spcBef>
                <a:spcPts val="0"/>
              </a:spcBef>
              <a:spcAft>
                <a:spcPts val="0"/>
              </a:spcAft>
              <a:buNone/>
              <a:defRPr sz="2133">
                <a:solidFill>
                  <a:schemeClr val="dk2"/>
                </a:solidFill>
              </a:defRPr>
            </a:lvl5pPr>
            <a:lvl6pPr lvl="5" rtl="0">
              <a:lnSpc>
                <a:spcPct val="100000"/>
              </a:lnSpc>
              <a:spcBef>
                <a:spcPts val="0"/>
              </a:spcBef>
              <a:spcAft>
                <a:spcPts val="0"/>
              </a:spcAft>
              <a:buNone/>
              <a:defRPr sz="2133">
                <a:solidFill>
                  <a:schemeClr val="dk2"/>
                </a:solidFill>
              </a:defRPr>
            </a:lvl6pPr>
            <a:lvl7pPr lvl="6" rtl="0">
              <a:lnSpc>
                <a:spcPct val="100000"/>
              </a:lnSpc>
              <a:spcBef>
                <a:spcPts val="0"/>
              </a:spcBef>
              <a:spcAft>
                <a:spcPts val="0"/>
              </a:spcAft>
              <a:buNone/>
              <a:defRPr sz="2133">
                <a:solidFill>
                  <a:schemeClr val="dk2"/>
                </a:solidFill>
              </a:defRPr>
            </a:lvl7pPr>
            <a:lvl8pPr lvl="7" rtl="0">
              <a:lnSpc>
                <a:spcPct val="100000"/>
              </a:lnSpc>
              <a:spcBef>
                <a:spcPts val="0"/>
              </a:spcBef>
              <a:spcAft>
                <a:spcPts val="0"/>
              </a:spcAft>
              <a:buNone/>
              <a:defRPr sz="2133">
                <a:solidFill>
                  <a:schemeClr val="dk2"/>
                </a:solidFill>
              </a:defRPr>
            </a:lvl8pPr>
            <a:lvl9pPr lvl="8" rtl="0">
              <a:lnSpc>
                <a:spcPct val="100000"/>
              </a:lnSpc>
              <a:spcBef>
                <a:spcPts val="0"/>
              </a:spcBef>
              <a:spcAft>
                <a:spcPts val="0"/>
              </a:spcAft>
              <a:buNone/>
              <a:defRPr sz="2133">
                <a:solidFill>
                  <a:schemeClr val="dk2"/>
                </a:solidFill>
              </a:defRPr>
            </a:lvl9pPr>
          </a:lstStyle>
          <a:p>
            <a:endParaRPr/>
          </a:p>
        </p:txBody>
      </p:sp>
      <p:sp>
        <p:nvSpPr>
          <p:cNvPr id="505" name="Google Shape;505;p26"/>
          <p:cNvSpPr txBox="1">
            <a:spLocks noGrp="1"/>
          </p:cNvSpPr>
          <p:nvPr>
            <p:ph type="subTitle" idx="8"/>
          </p:nvPr>
        </p:nvSpPr>
        <p:spPr>
          <a:xfrm>
            <a:off x="2099033" y="5402845"/>
            <a:ext cx="8328400" cy="40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solidFill>
                  <a:schemeClr val="dk2"/>
                </a:solidFill>
              </a:defRPr>
            </a:lvl1pPr>
            <a:lvl2pPr lvl="1" rtl="0">
              <a:lnSpc>
                <a:spcPct val="100000"/>
              </a:lnSpc>
              <a:spcBef>
                <a:spcPts val="0"/>
              </a:spcBef>
              <a:spcAft>
                <a:spcPts val="0"/>
              </a:spcAft>
              <a:buNone/>
              <a:defRPr sz="2133">
                <a:solidFill>
                  <a:schemeClr val="dk2"/>
                </a:solidFill>
              </a:defRPr>
            </a:lvl2pPr>
            <a:lvl3pPr lvl="2" rtl="0">
              <a:lnSpc>
                <a:spcPct val="100000"/>
              </a:lnSpc>
              <a:spcBef>
                <a:spcPts val="0"/>
              </a:spcBef>
              <a:spcAft>
                <a:spcPts val="0"/>
              </a:spcAft>
              <a:buNone/>
              <a:defRPr sz="2133">
                <a:solidFill>
                  <a:schemeClr val="dk2"/>
                </a:solidFill>
              </a:defRPr>
            </a:lvl3pPr>
            <a:lvl4pPr lvl="3" rtl="0">
              <a:lnSpc>
                <a:spcPct val="100000"/>
              </a:lnSpc>
              <a:spcBef>
                <a:spcPts val="0"/>
              </a:spcBef>
              <a:spcAft>
                <a:spcPts val="0"/>
              </a:spcAft>
              <a:buNone/>
              <a:defRPr sz="2133">
                <a:solidFill>
                  <a:schemeClr val="dk2"/>
                </a:solidFill>
              </a:defRPr>
            </a:lvl4pPr>
            <a:lvl5pPr lvl="4" rtl="0">
              <a:lnSpc>
                <a:spcPct val="100000"/>
              </a:lnSpc>
              <a:spcBef>
                <a:spcPts val="0"/>
              </a:spcBef>
              <a:spcAft>
                <a:spcPts val="0"/>
              </a:spcAft>
              <a:buNone/>
              <a:defRPr sz="2133">
                <a:solidFill>
                  <a:schemeClr val="dk2"/>
                </a:solidFill>
              </a:defRPr>
            </a:lvl5pPr>
            <a:lvl6pPr lvl="5" rtl="0">
              <a:lnSpc>
                <a:spcPct val="100000"/>
              </a:lnSpc>
              <a:spcBef>
                <a:spcPts val="0"/>
              </a:spcBef>
              <a:spcAft>
                <a:spcPts val="0"/>
              </a:spcAft>
              <a:buNone/>
              <a:defRPr sz="2133">
                <a:solidFill>
                  <a:schemeClr val="dk2"/>
                </a:solidFill>
              </a:defRPr>
            </a:lvl6pPr>
            <a:lvl7pPr lvl="6" rtl="0">
              <a:lnSpc>
                <a:spcPct val="100000"/>
              </a:lnSpc>
              <a:spcBef>
                <a:spcPts val="0"/>
              </a:spcBef>
              <a:spcAft>
                <a:spcPts val="0"/>
              </a:spcAft>
              <a:buNone/>
              <a:defRPr sz="2133">
                <a:solidFill>
                  <a:schemeClr val="dk2"/>
                </a:solidFill>
              </a:defRPr>
            </a:lvl7pPr>
            <a:lvl8pPr lvl="7" rtl="0">
              <a:lnSpc>
                <a:spcPct val="100000"/>
              </a:lnSpc>
              <a:spcBef>
                <a:spcPts val="0"/>
              </a:spcBef>
              <a:spcAft>
                <a:spcPts val="0"/>
              </a:spcAft>
              <a:buNone/>
              <a:defRPr sz="2133">
                <a:solidFill>
                  <a:schemeClr val="dk2"/>
                </a:solidFill>
              </a:defRPr>
            </a:lvl8pPr>
            <a:lvl9pPr lvl="8" rtl="0">
              <a:lnSpc>
                <a:spcPct val="100000"/>
              </a:lnSpc>
              <a:spcBef>
                <a:spcPts val="0"/>
              </a:spcBef>
              <a:spcAft>
                <a:spcPts val="0"/>
              </a:spcAft>
              <a:buNone/>
              <a:defRPr sz="2133">
                <a:solidFill>
                  <a:schemeClr val="dk2"/>
                </a:solidFill>
              </a:defRPr>
            </a:lvl9pPr>
          </a:lstStyle>
          <a:p>
            <a:endParaRPr/>
          </a:p>
        </p:txBody>
      </p:sp>
      <p:sp>
        <p:nvSpPr>
          <p:cNvPr id="506" name="Google Shape;506;p26"/>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7" name="Google Shape;507;p26"/>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8" name="Google Shape;508;p26"/>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9" name="Google Shape;509;p26"/>
          <p:cNvSpPr/>
          <p:nvPr/>
        </p:nvSpPr>
        <p:spPr>
          <a:xfrm>
            <a:off x="10287863" y="6527501"/>
            <a:ext cx="288848"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0" name="Google Shape;510;p26"/>
          <p:cNvSpPr/>
          <p:nvPr/>
        </p:nvSpPr>
        <p:spPr>
          <a:xfrm>
            <a:off x="3775524" y="6527513"/>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1" name="Google Shape;511;p26"/>
          <p:cNvSpPr/>
          <p:nvPr/>
        </p:nvSpPr>
        <p:spPr>
          <a:xfrm>
            <a:off x="651423" y="4853519"/>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2" name="Google Shape;512;p26"/>
          <p:cNvSpPr/>
          <p:nvPr/>
        </p:nvSpPr>
        <p:spPr>
          <a:xfrm>
            <a:off x="1165057" y="1958470"/>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3" name="Google Shape;513;p26"/>
          <p:cNvSpPr/>
          <p:nvPr/>
        </p:nvSpPr>
        <p:spPr>
          <a:xfrm>
            <a:off x="506757" y="103985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4" name="Google Shape;514;p26"/>
          <p:cNvSpPr/>
          <p:nvPr/>
        </p:nvSpPr>
        <p:spPr>
          <a:xfrm>
            <a:off x="1060290" y="5919586"/>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5" name="Google Shape;515;p26"/>
          <p:cNvSpPr/>
          <p:nvPr/>
        </p:nvSpPr>
        <p:spPr>
          <a:xfrm>
            <a:off x="9698286" y="283686"/>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6" name="Google Shape;516;p26"/>
          <p:cNvSpPr/>
          <p:nvPr/>
        </p:nvSpPr>
        <p:spPr>
          <a:xfrm>
            <a:off x="10617190" y="19795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7" name="Google Shape;517;p26"/>
          <p:cNvSpPr/>
          <p:nvPr/>
        </p:nvSpPr>
        <p:spPr>
          <a:xfrm>
            <a:off x="549597" y="21250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8" name="Google Shape;518;p26"/>
          <p:cNvSpPr/>
          <p:nvPr/>
        </p:nvSpPr>
        <p:spPr>
          <a:xfrm>
            <a:off x="506758" y="3652263"/>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9" name="Google Shape;519;p26"/>
          <p:cNvSpPr/>
          <p:nvPr/>
        </p:nvSpPr>
        <p:spPr>
          <a:xfrm>
            <a:off x="2475986" y="19795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0" name="Google Shape;520;p26"/>
          <p:cNvSpPr/>
          <p:nvPr/>
        </p:nvSpPr>
        <p:spPr>
          <a:xfrm>
            <a:off x="3881864" y="294334"/>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1" name="Google Shape;521;p26"/>
          <p:cNvSpPr/>
          <p:nvPr/>
        </p:nvSpPr>
        <p:spPr>
          <a:xfrm>
            <a:off x="1977824" y="480347"/>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2" name="Google Shape;522;p26"/>
          <p:cNvSpPr/>
          <p:nvPr/>
        </p:nvSpPr>
        <p:spPr>
          <a:xfrm>
            <a:off x="7174156" y="6383286"/>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871372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552"/>
        <p:cNvGrpSpPr/>
        <p:nvPr/>
      </p:nvGrpSpPr>
      <p:grpSpPr>
        <a:xfrm>
          <a:off x="0" y="0"/>
          <a:ext cx="0" cy="0"/>
          <a:chOff x="0" y="0"/>
          <a:chExt cx="0" cy="0"/>
        </a:xfrm>
      </p:grpSpPr>
      <p:sp>
        <p:nvSpPr>
          <p:cNvPr id="553" name="Google Shape;553;p28"/>
          <p:cNvSpPr/>
          <p:nvPr/>
        </p:nvSpPr>
        <p:spPr>
          <a:xfrm>
            <a:off x="361100" y="148794"/>
            <a:ext cx="11469779" cy="657408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4" name="Google Shape;554;p28"/>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5" name="Google Shape;555;p28"/>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6" name="Google Shape;556;p28"/>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7" name="Google Shape;557;p28"/>
          <p:cNvSpPr/>
          <p:nvPr/>
        </p:nvSpPr>
        <p:spPr>
          <a:xfrm>
            <a:off x="1085534" y="712504"/>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8" name="Google Shape;558;p28"/>
          <p:cNvSpPr/>
          <p:nvPr/>
        </p:nvSpPr>
        <p:spPr>
          <a:xfrm>
            <a:off x="1454958" y="787252"/>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9" name="Google Shape;559;p28"/>
          <p:cNvSpPr txBox="1">
            <a:spLocks noGrp="1"/>
          </p:cNvSpPr>
          <p:nvPr>
            <p:ph type="title"/>
          </p:nvPr>
        </p:nvSpPr>
        <p:spPr>
          <a:xfrm>
            <a:off x="2053733" y="712500"/>
            <a:ext cx="86492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0" name="Google Shape;560;p28"/>
          <p:cNvSpPr txBox="1">
            <a:spLocks noGrp="1"/>
          </p:cNvSpPr>
          <p:nvPr>
            <p:ph type="subTitle" idx="1"/>
          </p:nvPr>
        </p:nvSpPr>
        <p:spPr>
          <a:xfrm>
            <a:off x="2242800" y="4834468"/>
            <a:ext cx="3648400" cy="51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67"/>
            </a:lvl1pPr>
            <a:lvl2pPr lvl="1" rtl="0">
              <a:lnSpc>
                <a:spcPct val="100000"/>
              </a:lnSpc>
              <a:spcBef>
                <a:spcPts val="0"/>
              </a:spcBef>
              <a:spcAft>
                <a:spcPts val="0"/>
              </a:spcAft>
              <a:buNone/>
              <a:defRPr sz="2267"/>
            </a:lvl2pPr>
            <a:lvl3pPr lvl="2" rtl="0">
              <a:lnSpc>
                <a:spcPct val="100000"/>
              </a:lnSpc>
              <a:spcBef>
                <a:spcPts val="0"/>
              </a:spcBef>
              <a:spcAft>
                <a:spcPts val="0"/>
              </a:spcAft>
              <a:buNone/>
              <a:defRPr sz="2267"/>
            </a:lvl3pPr>
            <a:lvl4pPr lvl="3" rtl="0">
              <a:lnSpc>
                <a:spcPct val="100000"/>
              </a:lnSpc>
              <a:spcBef>
                <a:spcPts val="0"/>
              </a:spcBef>
              <a:spcAft>
                <a:spcPts val="0"/>
              </a:spcAft>
              <a:buNone/>
              <a:defRPr sz="2267"/>
            </a:lvl4pPr>
            <a:lvl5pPr lvl="4" rtl="0">
              <a:lnSpc>
                <a:spcPct val="100000"/>
              </a:lnSpc>
              <a:spcBef>
                <a:spcPts val="0"/>
              </a:spcBef>
              <a:spcAft>
                <a:spcPts val="0"/>
              </a:spcAft>
              <a:buNone/>
              <a:defRPr sz="2267"/>
            </a:lvl5pPr>
            <a:lvl6pPr lvl="5" rtl="0">
              <a:lnSpc>
                <a:spcPct val="100000"/>
              </a:lnSpc>
              <a:spcBef>
                <a:spcPts val="0"/>
              </a:spcBef>
              <a:spcAft>
                <a:spcPts val="0"/>
              </a:spcAft>
              <a:buNone/>
              <a:defRPr sz="2267"/>
            </a:lvl6pPr>
            <a:lvl7pPr lvl="6" rtl="0">
              <a:lnSpc>
                <a:spcPct val="100000"/>
              </a:lnSpc>
              <a:spcBef>
                <a:spcPts val="0"/>
              </a:spcBef>
              <a:spcAft>
                <a:spcPts val="0"/>
              </a:spcAft>
              <a:buNone/>
              <a:defRPr sz="2267"/>
            </a:lvl7pPr>
            <a:lvl8pPr lvl="7" rtl="0">
              <a:lnSpc>
                <a:spcPct val="100000"/>
              </a:lnSpc>
              <a:spcBef>
                <a:spcPts val="0"/>
              </a:spcBef>
              <a:spcAft>
                <a:spcPts val="0"/>
              </a:spcAft>
              <a:buNone/>
              <a:defRPr sz="2267"/>
            </a:lvl8pPr>
            <a:lvl9pPr lvl="8" rtl="0">
              <a:lnSpc>
                <a:spcPct val="100000"/>
              </a:lnSpc>
              <a:spcBef>
                <a:spcPts val="0"/>
              </a:spcBef>
              <a:spcAft>
                <a:spcPts val="0"/>
              </a:spcAft>
              <a:buNone/>
              <a:defRPr sz="2267"/>
            </a:lvl9pPr>
          </a:lstStyle>
          <a:p>
            <a:endParaRPr/>
          </a:p>
        </p:txBody>
      </p:sp>
      <p:sp>
        <p:nvSpPr>
          <p:cNvPr id="561" name="Google Shape;561;p28"/>
          <p:cNvSpPr txBox="1">
            <a:spLocks noGrp="1"/>
          </p:cNvSpPr>
          <p:nvPr>
            <p:ph type="subTitle" idx="2"/>
          </p:nvPr>
        </p:nvSpPr>
        <p:spPr>
          <a:xfrm>
            <a:off x="6668784" y="4834468"/>
            <a:ext cx="3648400" cy="51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67"/>
            </a:lvl1pPr>
            <a:lvl2pPr lvl="1" rtl="0">
              <a:lnSpc>
                <a:spcPct val="100000"/>
              </a:lnSpc>
              <a:spcBef>
                <a:spcPts val="0"/>
              </a:spcBef>
              <a:spcAft>
                <a:spcPts val="0"/>
              </a:spcAft>
              <a:buNone/>
              <a:defRPr sz="2267"/>
            </a:lvl2pPr>
            <a:lvl3pPr lvl="2" rtl="0">
              <a:lnSpc>
                <a:spcPct val="100000"/>
              </a:lnSpc>
              <a:spcBef>
                <a:spcPts val="0"/>
              </a:spcBef>
              <a:spcAft>
                <a:spcPts val="0"/>
              </a:spcAft>
              <a:buNone/>
              <a:defRPr sz="2267"/>
            </a:lvl3pPr>
            <a:lvl4pPr lvl="3" rtl="0">
              <a:lnSpc>
                <a:spcPct val="100000"/>
              </a:lnSpc>
              <a:spcBef>
                <a:spcPts val="0"/>
              </a:spcBef>
              <a:spcAft>
                <a:spcPts val="0"/>
              </a:spcAft>
              <a:buNone/>
              <a:defRPr sz="2267"/>
            </a:lvl4pPr>
            <a:lvl5pPr lvl="4" rtl="0">
              <a:lnSpc>
                <a:spcPct val="100000"/>
              </a:lnSpc>
              <a:spcBef>
                <a:spcPts val="0"/>
              </a:spcBef>
              <a:spcAft>
                <a:spcPts val="0"/>
              </a:spcAft>
              <a:buNone/>
              <a:defRPr sz="2267"/>
            </a:lvl5pPr>
            <a:lvl6pPr lvl="5" rtl="0">
              <a:lnSpc>
                <a:spcPct val="100000"/>
              </a:lnSpc>
              <a:spcBef>
                <a:spcPts val="0"/>
              </a:spcBef>
              <a:spcAft>
                <a:spcPts val="0"/>
              </a:spcAft>
              <a:buNone/>
              <a:defRPr sz="2267"/>
            </a:lvl6pPr>
            <a:lvl7pPr lvl="6" rtl="0">
              <a:lnSpc>
                <a:spcPct val="100000"/>
              </a:lnSpc>
              <a:spcBef>
                <a:spcPts val="0"/>
              </a:spcBef>
              <a:spcAft>
                <a:spcPts val="0"/>
              </a:spcAft>
              <a:buNone/>
              <a:defRPr sz="2267"/>
            </a:lvl7pPr>
            <a:lvl8pPr lvl="7" rtl="0">
              <a:lnSpc>
                <a:spcPct val="100000"/>
              </a:lnSpc>
              <a:spcBef>
                <a:spcPts val="0"/>
              </a:spcBef>
              <a:spcAft>
                <a:spcPts val="0"/>
              </a:spcAft>
              <a:buNone/>
              <a:defRPr sz="2267"/>
            </a:lvl8pPr>
            <a:lvl9pPr lvl="8" rtl="0">
              <a:lnSpc>
                <a:spcPct val="100000"/>
              </a:lnSpc>
              <a:spcBef>
                <a:spcPts val="0"/>
              </a:spcBef>
              <a:spcAft>
                <a:spcPts val="0"/>
              </a:spcAft>
              <a:buNone/>
              <a:defRPr sz="2267"/>
            </a:lvl9pPr>
          </a:lstStyle>
          <a:p>
            <a:endParaRPr/>
          </a:p>
        </p:txBody>
      </p:sp>
      <p:sp>
        <p:nvSpPr>
          <p:cNvPr id="562" name="Google Shape;562;p28"/>
          <p:cNvSpPr txBox="1">
            <a:spLocks noGrp="1"/>
          </p:cNvSpPr>
          <p:nvPr>
            <p:ph type="subTitle" idx="3"/>
          </p:nvPr>
        </p:nvSpPr>
        <p:spPr>
          <a:xfrm>
            <a:off x="2242800" y="2318332"/>
            <a:ext cx="3648400" cy="51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67"/>
            </a:lvl1pPr>
            <a:lvl2pPr lvl="1" rtl="0">
              <a:lnSpc>
                <a:spcPct val="100000"/>
              </a:lnSpc>
              <a:spcBef>
                <a:spcPts val="0"/>
              </a:spcBef>
              <a:spcAft>
                <a:spcPts val="0"/>
              </a:spcAft>
              <a:buNone/>
              <a:defRPr sz="2267"/>
            </a:lvl2pPr>
            <a:lvl3pPr lvl="2" rtl="0">
              <a:lnSpc>
                <a:spcPct val="100000"/>
              </a:lnSpc>
              <a:spcBef>
                <a:spcPts val="0"/>
              </a:spcBef>
              <a:spcAft>
                <a:spcPts val="0"/>
              </a:spcAft>
              <a:buNone/>
              <a:defRPr sz="2267"/>
            </a:lvl3pPr>
            <a:lvl4pPr lvl="3" rtl="0">
              <a:lnSpc>
                <a:spcPct val="100000"/>
              </a:lnSpc>
              <a:spcBef>
                <a:spcPts val="0"/>
              </a:spcBef>
              <a:spcAft>
                <a:spcPts val="0"/>
              </a:spcAft>
              <a:buNone/>
              <a:defRPr sz="2267"/>
            </a:lvl4pPr>
            <a:lvl5pPr lvl="4" rtl="0">
              <a:lnSpc>
                <a:spcPct val="100000"/>
              </a:lnSpc>
              <a:spcBef>
                <a:spcPts val="0"/>
              </a:spcBef>
              <a:spcAft>
                <a:spcPts val="0"/>
              </a:spcAft>
              <a:buNone/>
              <a:defRPr sz="2267"/>
            </a:lvl5pPr>
            <a:lvl6pPr lvl="5" rtl="0">
              <a:lnSpc>
                <a:spcPct val="100000"/>
              </a:lnSpc>
              <a:spcBef>
                <a:spcPts val="0"/>
              </a:spcBef>
              <a:spcAft>
                <a:spcPts val="0"/>
              </a:spcAft>
              <a:buNone/>
              <a:defRPr sz="2267"/>
            </a:lvl6pPr>
            <a:lvl7pPr lvl="6" rtl="0">
              <a:lnSpc>
                <a:spcPct val="100000"/>
              </a:lnSpc>
              <a:spcBef>
                <a:spcPts val="0"/>
              </a:spcBef>
              <a:spcAft>
                <a:spcPts val="0"/>
              </a:spcAft>
              <a:buNone/>
              <a:defRPr sz="2267"/>
            </a:lvl7pPr>
            <a:lvl8pPr lvl="7" rtl="0">
              <a:lnSpc>
                <a:spcPct val="100000"/>
              </a:lnSpc>
              <a:spcBef>
                <a:spcPts val="0"/>
              </a:spcBef>
              <a:spcAft>
                <a:spcPts val="0"/>
              </a:spcAft>
              <a:buNone/>
              <a:defRPr sz="2267"/>
            </a:lvl8pPr>
            <a:lvl9pPr lvl="8" rtl="0">
              <a:lnSpc>
                <a:spcPct val="100000"/>
              </a:lnSpc>
              <a:spcBef>
                <a:spcPts val="0"/>
              </a:spcBef>
              <a:spcAft>
                <a:spcPts val="0"/>
              </a:spcAft>
              <a:buNone/>
              <a:defRPr sz="2267"/>
            </a:lvl9pPr>
          </a:lstStyle>
          <a:p>
            <a:endParaRPr/>
          </a:p>
        </p:txBody>
      </p:sp>
      <p:sp>
        <p:nvSpPr>
          <p:cNvPr id="563" name="Google Shape;563;p28"/>
          <p:cNvSpPr txBox="1">
            <a:spLocks noGrp="1"/>
          </p:cNvSpPr>
          <p:nvPr>
            <p:ph type="subTitle" idx="4"/>
          </p:nvPr>
        </p:nvSpPr>
        <p:spPr>
          <a:xfrm>
            <a:off x="6668784" y="2318332"/>
            <a:ext cx="3648400" cy="51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67"/>
            </a:lvl1pPr>
            <a:lvl2pPr lvl="1" rtl="0">
              <a:lnSpc>
                <a:spcPct val="100000"/>
              </a:lnSpc>
              <a:spcBef>
                <a:spcPts val="0"/>
              </a:spcBef>
              <a:spcAft>
                <a:spcPts val="0"/>
              </a:spcAft>
              <a:buNone/>
              <a:defRPr sz="2267"/>
            </a:lvl2pPr>
            <a:lvl3pPr lvl="2" rtl="0">
              <a:lnSpc>
                <a:spcPct val="100000"/>
              </a:lnSpc>
              <a:spcBef>
                <a:spcPts val="0"/>
              </a:spcBef>
              <a:spcAft>
                <a:spcPts val="0"/>
              </a:spcAft>
              <a:buNone/>
              <a:defRPr sz="2267"/>
            </a:lvl3pPr>
            <a:lvl4pPr lvl="3" rtl="0">
              <a:lnSpc>
                <a:spcPct val="100000"/>
              </a:lnSpc>
              <a:spcBef>
                <a:spcPts val="0"/>
              </a:spcBef>
              <a:spcAft>
                <a:spcPts val="0"/>
              </a:spcAft>
              <a:buNone/>
              <a:defRPr sz="2267"/>
            </a:lvl4pPr>
            <a:lvl5pPr lvl="4" rtl="0">
              <a:lnSpc>
                <a:spcPct val="100000"/>
              </a:lnSpc>
              <a:spcBef>
                <a:spcPts val="0"/>
              </a:spcBef>
              <a:spcAft>
                <a:spcPts val="0"/>
              </a:spcAft>
              <a:buNone/>
              <a:defRPr sz="2267"/>
            </a:lvl5pPr>
            <a:lvl6pPr lvl="5" rtl="0">
              <a:lnSpc>
                <a:spcPct val="100000"/>
              </a:lnSpc>
              <a:spcBef>
                <a:spcPts val="0"/>
              </a:spcBef>
              <a:spcAft>
                <a:spcPts val="0"/>
              </a:spcAft>
              <a:buNone/>
              <a:defRPr sz="2267"/>
            </a:lvl6pPr>
            <a:lvl7pPr lvl="6" rtl="0">
              <a:lnSpc>
                <a:spcPct val="100000"/>
              </a:lnSpc>
              <a:spcBef>
                <a:spcPts val="0"/>
              </a:spcBef>
              <a:spcAft>
                <a:spcPts val="0"/>
              </a:spcAft>
              <a:buNone/>
              <a:defRPr sz="2267"/>
            </a:lvl7pPr>
            <a:lvl8pPr lvl="7" rtl="0">
              <a:lnSpc>
                <a:spcPct val="100000"/>
              </a:lnSpc>
              <a:spcBef>
                <a:spcPts val="0"/>
              </a:spcBef>
              <a:spcAft>
                <a:spcPts val="0"/>
              </a:spcAft>
              <a:buNone/>
              <a:defRPr sz="2267"/>
            </a:lvl8pPr>
            <a:lvl9pPr lvl="8" rtl="0">
              <a:lnSpc>
                <a:spcPct val="100000"/>
              </a:lnSpc>
              <a:spcBef>
                <a:spcPts val="0"/>
              </a:spcBef>
              <a:spcAft>
                <a:spcPts val="0"/>
              </a:spcAft>
              <a:buNone/>
              <a:defRPr sz="2267"/>
            </a:lvl9pPr>
          </a:lstStyle>
          <a:p>
            <a:endParaRPr/>
          </a:p>
        </p:txBody>
      </p:sp>
      <p:sp>
        <p:nvSpPr>
          <p:cNvPr id="564" name="Google Shape;564;p28"/>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5" name="Google Shape;565;p28"/>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6" name="Google Shape;566;p28"/>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7" name="Google Shape;567;p28"/>
          <p:cNvSpPr/>
          <p:nvPr/>
        </p:nvSpPr>
        <p:spPr>
          <a:xfrm>
            <a:off x="651423" y="4853519"/>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8" name="Google Shape;568;p28"/>
          <p:cNvSpPr/>
          <p:nvPr/>
        </p:nvSpPr>
        <p:spPr>
          <a:xfrm>
            <a:off x="765065" y="1856870"/>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9" name="Google Shape;569;p28"/>
          <p:cNvSpPr/>
          <p:nvPr/>
        </p:nvSpPr>
        <p:spPr>
          <a:xfrm>
            <a:off x="506757" y="103985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0" name="Google Shape;570;p28"/>
          <p:cNvSpPr/>
          <p:nvPr/>
        </p:nvSpPr>
        <p:spPr>
          <a:xfrm>
            <a:off x="755490" y="6122786"/>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1" name="Google Shape;571;p28"/>
          <p:cNvSpPr/>
          <p:nvPr/>
        </p:nvSpPr>
        <p:spPr>
          <a:xfrm>
            <a:off x="549597" y="21250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2" name="Google Shape;572;p28"/>
          <p:cNvSpPr/>
          <p:nvPr/>
        </p:nvSpPr>
        <p:spPr>
          <a:xfrm>
            <a:off x="493615" y="5475185"/>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3" name="Google Shape;573;p28"/>
          <p:cNvSpPr/>
          <p:nvPr/>
        </p:nvSpPr>
        <p:spPr>
          <a:xfrm>
            <a:off x="638472" y="15237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508274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4">
  <p:cSld name="title and four columns 4">
    <p:spTree>
      <p:nvGrpSpPr>
        <p:cNvPr id="1" name="Shape 574"/>
        <p:cNvGrpSpPr/>
        <p:nvPr/>
      </p:nvGrpSpPr>
      <p:grpSpPr>
        <a:xfrm>
          <a:off x="0" y="0"/>
          <a:ext cx="0" cy="0"/>
          <a:chOff x="0" y="0"/>
          <a:chExt cx="0" cy="0"/>
        </a:xfrm>
      </p:grpSpPr>
      <p:sp>
        <p:nvSpPr>
          <p:cNvPr id="575" name="Google Shape;575;p29"/>
          <p:cNvSpPr/>
          <p:nvPr/>
        </p:nvSpPr>
        <p:spPr>
          <a:xfrm>
            <a:off x="361100" y="148794"/>
            <a:ext cx="11469779" cy="657408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6" name="Google Shape;576;p29"/>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7" name="Google Shape;577;p29"/>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8" name="Google Shape;578;p29"/>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9" name="Google Shape;579;p29"/>
          <p:cNvSpPr/>
          <p:nvPr/>
        </p:nvSpPr>
        <p:spPr>
          <a:xfrm>
            <a:off x="1085534" y="712504"/>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0" name="Google Shape;580;p29"/>
          <p:cNvSpPr/>
          <p:nvPr/>
        </p:nvSpPr>
        <p:spPr>
          <a:xfrm>
            <a:off x="1454958" y="787252"/>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1" name="Google Shape;581;p29"/>
          <p:cNvSpPr txBox="1">
            <a:spLocks noGrp="1"/>
          </p:cNvSpPr>
          <p:nvPr>
            <p:ph type="title"/>
          </p:nvPr>
        </p:nvSpPr>
        <p:spPr>
          <a:xfrm>
            <a:off x="2053733" y="712500"/>
            <a:ext cx="86492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2" name="Google Shape;582;p29"/>
          <p:cNvSpPr txBox="1">
            <a:spLocks noGrp="1"/>
          </p:cNvSpPr>
          <p:nvPr>
            <p:ph type="subTitle" idx="1"/>
          </p:nvPr>
        </p:nvSpPr>
        <p:spPr>
          <a:xfrm>
            <a:off x="6859417" y="4005623"/>
            <a:ext cx="3648400" cy="51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a:lvl1pPr>
            <a:lvl2pPr lvl="1" rtl="0">
              <a:lnSpc>
                <a:spcPct val="100000"/>
              </a:lnSpc>
              <a:spcBef>
                <a:spcPts val="0"/>
              </a:spcBef>
              <a:spcAft>
                <a:spcPts val="0"/>
              </a:spcAft>
              <a:buNone/>
              <a:defRPr sz="2000"/>
            </a:lvl2pPr>
            <a:lvl3pPr lvl="2" rtl="0">
              <a:lnSpc>
                <a:spcPct val="100000"/>
              </a:lnSpc>
              <a:spcBef>
                <a:spcPts val="0"/>
              </a:spcBef>
              <a:spcAft>
                <a:spcPts val="0"/>
              </a:spcAft>
              <a:buNone/>
              <a:defRPr sz="2000"/>
            </a:lvl3pPr>
            <a:lvl4pPr lvl="3" rtl="0">
              <a:lnSpc>
                <a:spcPct val="100000"/>
              </a:lnSpc>
              <a:spcBef>
                <a:spcPts val="0"/>
              </a:spcBef>
              <a:spcAft>
                <a:spcPts val="0"/>
              </a:spcAft>
              <a:buNone/>
              <a:defRPr sz="2000"/>
            </a:lvl4pPr>
            <a:lvl5pPr lvl="4" rtl="0">
              <a:lnSpc>
                <a:spcPct val="100000"/>
              </a:lnSpc>
              <a:spcBef>
                <a:spcPts val="0"/>
              </a:spcBef>
              <a:spcAft>
                <a:spcPts val="0"/>
              </a:spcAft>
              <a:buNone/>
              <a:defRPr sz="2000"/>
            </a:lvl5pPr>
            <a:lvl6pPr lvl="5" rtl="0">
              <a:lnSpc>
                <a:spcPct val="100000"/>
              </a:lnSpc>
              <a:spcBef>
                <a:spcPts val="0"/>
              </a:spcBef>
              <a:spcAft>
                <a:spcPts val="0"/>
              </a:spcAft>
              <a:buNone/>
              <a:defRPr sz="2000"/>
            </a:lvl6pPr>
            <a:lvl7pPr lvl="6" rtl="0">
              <a:lnSpc>
                <a:spcPct val="100000"/>
              </a:lnSpc>
              <a:spcBef>
                <a:spcPts val="0"/>
              </a:spcBef>
              <a:spcAft>
                <a:spcPts val="0"/>
              </a:spcAft>
              <a:buNone/>
              <a:defRPr sz="2000"/>
            </a:lvl7pPr>
            <a:lvl8pPr lvl="7" rtl="0">
              <a:lnSpc>
                <a:spcPct val="100000"/>
              </a:lnSpc>
              <a:spcBef>
                <a:spcPts val="0"/>
              </a:spcBef>
              <a:spcAft>
                <a:spcPts val="0"/>
              </a:spcAft>
              <a:buNone/>
              <a:defRPr sz="2000"/>
            </a:lvl8pPr>
            <a:lvl9pPr lvl="8" rtl="0">
              <a:lnSpc>
                <a:spcPct val="100000"/>
              </a:lnSpc>
              <a:spcBef>
                <a:spcPts val="0"/>
              </a:spcBef>
              <a:spcAft>
                <a:spcPts val="0"/>
              </a:spcAft>
              <a:buNone/>
              <a:defRPr sz="2000"/>
            </a:lvl9pPr>
          </a:lstStyle>
          <a:p>
            <a:endParaRPr/>
          </a:p>
        </p:txBody>
      </p:sp>
      <p:sp>
        <p:nvSpPr>
          <p:cNvPr id="583" name="Google Shape;583;p29"/>
          <p:cNvSpPr txBox="1">
            <a:spLocks noGrp="1"/>
          </p:cNvSpPr>
          <p:nvPr>
            <p:ph type="subTitle" idx="2"/>
          </p:nvPr>
        </p:nvSpPr>
        <p:spPr>
          <a:xfrm>
            <a:off x="6859417" y="4891601"/>
            <a:ext cx="3648400" cy="51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a:lvl1pPr>
            <a:lvl2pPr lvl="1" rtl="0">
              <a:lnSpc>
                <a:spcPct val="100000"/>
              </a:lnSpc>
              <a:spcBef>
                <a:spcPts val="0"/>
              </a:spcBef>
              <a:spcAft>
                <a:spcPts val="0"/>
              </a:spcAft>
              <a:buNone/>
              <a:defRPr sz="2000"/>
            </a:lvl2pPr>
            <a:lvl3pPr lvl="2" rtl="0">
              <a:lnSpc>
                <a:spcPct val="100000"/>
              </a:lnSpc>
              <a:spcBef>
                <a:spcPts val="0"/>
              </a:spcBef>
              <a:spcAft>
                <a:spcPts val="0"/>
              </a:spcAft>
              <a:buNone/>
              <a:defRPr sz="2000"/>
            </a:lvl3pPr>
            <a:lvl4pPr lvl="3" rtl="0">
              <a:lnSpc>
                <a:spcPct val="100000"/>
              </a:lnSpc>
              <a:spcBef>
                <a:spcPts val="0"/>
              </a:spcBef>
              <a:spcAft>
                <a:spcPts val="0"/>
              </a:spcAft>
              <a:buNone/>
              <a:defRPr sz="2000"/>
            </a:lvl4pPr>
            <a:lvl5pPr lvl="4" rtl="0">
              <a:lnSpc>
                <a:spcPct val="100000"/>
              </a:lnSpc>
              <a:spcBef>
                <a:spcPts val="0"/>
              </a:spcBef>
              <a:spcAft>
                <a:spcPts val="0"/>
              </a:spcAft>
              <a:buNone/>
              <a:defRPr sz="2000"/>
            </a:lvl5pPr>
            <a:lvl6pPr lvl="5" rtl="0">
              <a:lnSpc>
                <a:spcPct val="100000"/>
              </a:lnSpc>
              <a:spcBef>
                <a:spcPts val="0"/>
              </a:spcBef>
              <a:spcAft>
                <a:spcPts val="0"/>
              </a:spcAft>
              <a:buNone/>
              <a:defRPr sz="2000"/>
            </a:lvl6pPr>
            <a:lvl7pPr lvl="6" rtl="0">
              <a:lnSpc>
                <a:spcPct val="100000"/>
              </a:lnSpc>
              <a:spcBef>
                <a:spcPts val="0"/>
              </a:spcBef>
              <a:spcAft>
                <a:spcPts val="0"/>
              </a:spcAft>
              <a:buNone/>
              <a:defRPr sz="2000"/>
            </a:lvl7pPr>
            <a:lvl8pPr lvl="7" rtl="0">
              <a:lnSpc>
                <a:spcPct val="100000"/>
              </a:lnSpc>
              <a:spcBef>
                <a:spcPts val="0"/>
              </a:spcBef>
              <a:spcAft>
                <a:spcPts val="0"/>
              </a:spcAft>
              <a:buNone/>
              <a:defRPr sz="2000"/>
            </a:lvl8pPr>
            <a:lvl9pPr lvl="8" rtl="0">
              <a:lnSpc>
                <a:spcPct val="100000"/>
              </a:lnSpc>
              <a:spcBef>
                <a:spcPts val="0"/>
              </a:spcBef>
              <a:spcAft>
                <a:spcPts val="0"/>
              </a:spcAft>
              <a:buNone/>
              <a:defRPr sz="2000"/>
            </a:lvl9pPr>
          </a:lstStyle>
          <a:p>
            <a:endParaRPr/>
          </a:p>
        </p:txBody>
      </p:sp>
      <p:sp>
        <p:nvSpPr>
          <p:cNvPr id="584" name="Google Shape;584;p29"/>
          <p:cNvSpPr txBox="1">
            <a:spLocks noGrp="1"/>
          </p:cNvSpPr>
          <p:nvPr>
            <p:ph type="subTitle" idx="3"/>
          </p:nvPr>
        </p:nvSpPr>
        <p:spPr>
          <a:xfrm>
            <a:off x="6859417" y="3119644"/>
            <a:ext cx="3648400" cy="51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a:lvl1pPr>
            <a:lvl2pPr lvl="1" rtl="0">
              <a:lnSpc>
                <a:spcPct val="100000"/>
              </a:lnSpc>
              <a:spcBef>
                <a:spcPts val="0"/>
              </a:spcBef>
              <a:spcAft>
                <a:spcPts val="0"/>
              </a:spcAft>
              <a:buNone/>
              <a:defRPr sz="2000"/>
            </a:lvl2pPr>
            <a:lvl3pPr lvl="2" rtl="0">
              <a:lnSpc>
                <a:spcPct val="100000"/>
              </a:lnSpc>
              <a:spcBef>
                <a:spcPts val="0"/>
              </a:spcBef>
              <a:spcAft>
                <a:spcPts val="0"/>
              </a:spcAft>
              <a:buNone/>
              <a:defRPr sz="2000"/>
            </a:lvl3pPr>
            <a:lvl4pPr lvl="3" rtl="0">
              <a:lnSpc>
                <a:spcPct val="100000"/>
              </a:lnSpc>
              <a:spcBef>
                <a:spcPts val="0"/>
              </a:spcBef>
              <a:spcAft>
                <a:spcPts val="0"/>
              </a:spcAft>
              <a:buNone/>
              <a:defRPr sz="2000"/>
            </a:lvl4pPr>
            <a:lvl5pPr lvl="4" rtl="0">
              <a:lnSpc>
                <a:spcPct val="100000"/>
              </a:lnSpc>
              <a:spcBef>
                <a:spcPts val="0"/>
              </a:spcBef>
              <a:spcAft>
                <a:spcPts val="0"/>
              </a:spcAft>
              <a:buNone/>
              <a:defRPr sz="2000"/>
            </a:lvl5pPr>
            <a:lvl6pPr lvl="5" rtl="0">
              <a:lnSpc>
                <a:spcPct val="100000"/>
              </a:lnSpc>
              <a:spcBef>
                <a:spcPts val="0"/>
              </a:spcBef>
              <a:spcAft>
                <a:spcPts val="0"/>
              </a:spcAft>
              <a:buNone/>
              <a:defRPr sz="2000"/>
            </a:lvl6pPr>
            <a:lvl7pPr lvl="6" rtl="0">
              <a:lnSpc>
                <a:spcPct val="100000"/>
              </a:lnSpc>
              <a:spcBef>
                <a:spcPts val="0"/>
              </a:spcBef>
              <a:spcAft>
                <a:spcPts val="0"/>
              </a:spcAft>
              <a:buNone/>
              <a:defRPr sz="2000"/>
            </a:lvl7pPr>
            <a:lvl8pPr lvl="7" rtl="0">
              <a:lnSpc>
                <a:spcPct val="100000"/>
              </a:lnSpc>
              <a:spcBef>
                <a:spcPts val="0"/>
              </a:spcBef>
              <a:spcAft>
                <a:spcPts val="0"/>
              </a:spcAft>
              <a:buNone/>
              <a:defRPr sz="2000"/>
            </a:lvl8pPr>
            <a:lvl9pPr lvl="8" rtl="0">
              <a:lnSpc>
                <a:spcPct val="100000"/>
              </a:lnSpc>
              <a:spcBef>
                <a:spcPts val="0"/>
              </a:spcBef>
              <a:spcAft>
                <a:spcPts val="0"/>
              </a:spcAft>
              <a:buNone/>
              <a:defRPr sz="2000"/>
            </a:lvl9pPr>
          </a:lstStyle>
          <a:p>
            <a:endParaRPr/>
          </a:p>
        </p:txBody>
      </p:sp>
      <p:sp>
        <p:nvSpPr>
          <p:cNvPr id="585" name="Google Shape;585;p29"/>
          <p:cNvSpPr txBox="1">
            <a:spLocks noGrp="1"/>
          </p:cNvSpPr>
          <p:nvPr>
            <p:ph type="subTitle" idx="4"/>
          </p:nvPr>
        </p:nvSpPr>
        <p:spPr>
          <a:xfrm>
            <a:off x="6859417" y="2233665"/>
            <a:ext cx="3648400" cy="51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a:lvl1pPr>
            <a:lvl2pPr lvl="1" rtl="0">
              <a:lnSpc>
                <a:spcPct val="100000"/>
              </a:lnSpc>
              <a:spcBef>
                <a:spcPts val="0"/>
              </a:spcBef>
              <a:spcAft>
                <a:spcPts val="0"/>
              </a:spcAft>
              <a:buNone/>
              <a:defRPr sz="2000"/>
            </a:lvl2pPr>
            <a:lvl3pPr lvl="2" rtl="0">
              <a:lnSpc>
                <a:spcPct val="100000"/>
              </a:lnSpc>
              <a:spcBef>
                <a:spcPts val="0"/>
              </a:spcBef>
              <a:spcAft>
                <a:spcPts val="0"/>
              </a:spcAft>
              <a:buNone/>
              <a:defRPr sz="2000"/>
            </a:lvl3pPr>
            <a:lvl4pPr lvl="3" rtl="0">
              <a:lnSpc>
                <a:spcPct val="100000"/>
              </a:lnSpc>
              <a:spcBef>
                <a:spcPts val="0"/>
              </a:spcBef>
              <a:spcAft>
                <a:spcPts val="0"/>
              </a:spcAft>
              <a:buNone/>
              <a:defRPr sz="2000"/>
            </a:lvl4pPr>
            <a:lvl5pPr lvl="4" rtl="0">
              <a:lnSpc>
                <a:spcPct val="100000"/>
              </a:lnSpc>
              <a:spcBef>
                <a:spcPts val="0"/>
              </a:spcBef>
              <a:spcAft>
                <a:spcPts val="0"/>
              </a:spcAft>
              <a:buNone/>
              <a:defRPr sz="2000"/>
            </a:lvl5pPr>
            <a:lvl6pPr lvl="5" rtl="0">
              <a:lnSpc>
                <a:spcPct val="100000"/>
              </a:lnSpc>
              <a:spcBef>
                <a:spcPts val="0"/>
              </a:spcBef>
              <a:spcAft>
                <a:spcPts val="0"/>
              </a:spcAft>
              <a:buNone/>
              <a:defRPr sz="2000"/>
            </a:lvl6pPr>
            <a:lvl7pPr lvl="6" rtl="0">
              <a:lnSpc>
                <a:spcPct val="100000"/>
              </a:lnSpc>
              <a:spcBef>
                <a:spcPts val="0"/>
              </a:spcBef>
              <a:spcAft>
                <a:spcPts val="0"/>
              </a:spcAft>
              <a:buNone/>
              <a:defRPr sz="2000"/>
            </a:lvl7pPr>
            <a:lvl8pPr lvl="7" rtl="0">
              <a:lnSpc>
                <a:spcPct val="100000"/>
              </a:lnSpc>
              <a:spcBef>
                <a:spcPts val="0"/>
              </a:spcBef>
              <a:spcAft>
                <a:spcPts val="0"/>
              </a:spcAft>
              <a:buNone/>
              <a:defRPr sz="2000"/>
            </a:lvl8pPr>
            <a:lvl9pPr lvl="8" rtl="0">
              <a:lnSpc>
                <a:spcPct val="100000"/>
              </a:lnSpc>
              <a:spcBef>
                <a:spcPts val="0"/>
              </a:spcBef>
              <a:spcAft>
                <a:spcPts val="0"/>
              </a:spcAft>
              <a:buNone/>
              <a:defRPr sz="2000"/>
            </a:lvl9pPr>
          </a:lstStyle>
          <a:p>
            <a:endParaRPr/>
          </a:p>
        </p:txBody>
      </p:sp>
      <p:sp>
        <p:nvSpPr>
          <p:cNvPr id="586" name="Google Shape;586;p29"/>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7" name="Google Shape;587;p29"/>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8" name="Google Shape;588;p29"/>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9" name="Google Shape;589;p29"/>
          <p:cNvSpPr/>
          <p:nvPr/>
        </p:nvSpPr>
        <p:spPr>
          <a:xfrm>
            <a:off x="651423" y="4853519"/>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0" name="Google Shape;590;p29"/>
          <p:cNvSpPr/>
          <p:nvPr/>
        </p:nvSpPr>
        <p:spPr>
          <a:xfrm>
            <a:off x="765065" y="1856870"/>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1" name="Google Shape;591;p29"/>
          <p:cNvSpPr/>
          <p:nvPr/>
        </p:nvSpPr>
        <p:spPr>
          <a:xfrm>
            <a:off x="506757" y="103985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2" name="Google Shape;592;p29"/>
          <p:cNvSpPr/>
          <p:nvPr/>
        </p:nvSpPr>
        <p:spPr>
          <a:xfrm>
            <a:off x="755490" y="6122786"/>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3" name="Google Shape;593;p29"/>
          <p:cNvSpPr/>
          <p:nvPr/>
        </p:nvSpPr>
        <p:spPr>
          <a:xfrm>
            <a:off x="4791619" y="6284886"/>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4" name="Google Shape;594;p29"/>
          <p:cNvSpPr/>
          <p:nvPr/>
        </p:nvSpPr>
        <p:spPr>
          <a:xfrm>
            <a:off x="549597" y="21250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5" name="Google Shape;595;p29"/>
          <p:cNvSpPr/>
          <p:nvPr/>
        </p:nvSpPr>
        <p:spPr>
          <a:xfrm>
            <a:off x="493615" y="5475185"/>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6" name="Google Shape;596;p29"/>
          <p:cNvSpPr/>
          <p:nvPr/>
        </p:nvSpPr>
        <p:spPr>
          <a:xfrm>
            <a:off x="638472" y="15237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7" name="Google Shape;597;p29"/>
          <p:cNvSpPr/>
          <p:nvPr/>
        </p:nvSpPr>
        <p:spPr>
          <a:xfrm>
            <a:off x="2576281" y="6301034"/>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8" name="Google Shape;598;p29"/>
          <p:cNvSpPr/>
          <p:nvPr/>
        </p:nvSpPr>
        <p:spPr>
          <a:xfrm>
            <a:off x="439864" y="3682185"/>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9" name="Google Shape;599;p29"/>
          <p:cNvSpPr/>
          <p:nvPr/>
        </p:nvSpPr>
        <p:spPr>
          <a:xfrm>
            <a:off x="5810523" y="6500934"/>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391121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5">
  <p:cSld name="title and four columns 5">
    <p:spTree>
      <p:nvGrpSpPr>
        <p:cNvPr id="1" name="Shape 600"/>
        <p:cNvGrpSpPr/>
        <p:nvPr/>
      </p:nvGrpSpPr>
      <p:grpSpPr>
        <a:xfrm>
          <a:off x="0" y="0"/>
          <a:ext cx="0" cy="0"/>
          <a:chOff x="0" y="0"/>
          <a:chExt cx="0" cy="0"/>
        </a:xfrm>
      </p:grpSpPr>
      <p:sp>
        <p:nvSpPr>
          <p:cNvPr id="601" name="Google Shape;601;p30"/>
          <p:cNvSpPr/>
          <p:nvPr/>
        </p:nvSpPr>
        <p:spPr>
          <a:xfrm>
            <a:off x="361100" y="148794"/>
            <a:ext cx="11469779" cy="657408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2" name="Google Shape;602;p30"/>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3" name="Google Shape;603;p30"/>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4" name="Google Shape;604;p30"/>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5" name="Google Shape;605;p30"/>
          <p:cNvSpPr txBox="1">
            <a:spLocks noGrp="1"/>
          </p:cNvSpPr>
          <p:nvPr>
            <p:ph type="subTitle" idx="1"/>
          </p:nvPr>
        </p:nvSpPr>
        <p:spPr>
          <a:xfrm>
            <a:off x="2256917" y="3901797"/>
            <a:ext cx="3648400" cy="51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a:lvl1pPr>
            <a:lvl2pPr lvl="1" rtl="0">
              <a:lnSpc>
                <a:spcPct val="100000"/>
              </a:lnSpc>
              <a:spcBef>
                <a:spcPts val="0"/>
              </a:spcBef>
              <a:spcAft>
                <a:spcPts val="0"/>
              </a:spcAft>
              <a:buNone/>
              <a:defRPr sz="2000"/>
            </a:lvl2pPr>
            <a:lvl3pPr lvl="2" rtl="0">
              <a:lnSpc>
                <a:spcPct val="100000"/>
              </a:lnSpc>
              <a:spcBef>
                <a:spcPts val="0"/>
              </a:spcBef>
              <a:spcAft>
                <a:spcPts val="0"/>
              </a:spcAft>
              <a:buNone/>
              <a:defRPr sz="2000"/>
            </a:lvl3pPr>
            <a:lvl4pPr lvl="3" rtl="0">
              <a:lnSpc>
                <a:spcPct val="100000"/>
              </a:lnSpc>
              <a:spcBef>
                <a:spcPts val="0"/>
              </a:spcBef>
              <a:spcAft>
                <a:spcPts val="0"/>
              </a:spcAft>
              <a:buNone/>
              <a:defRPr sz="2000"/>
            </a:lvl4pPr>
            <a:lvl5pPr lvl="4" rtl="0">
              <a:lnSpc>
                <a:spcPct val="100000"/>
              </a:lnSpc>
              <a:spcBef>
                <a:spcPts val="0"/>
              </a:spcBef>
              <a:spcAft>
                <a:spcPts val="0"/>
              </a:spcAft>
              <a:buNone/>
              <a:defRPr sz="2000"/>
            </a:lvl5pPr>
            <a:lvl6pPr lvl="5" rtl="0">
              <a:lnSpc>
                <a:spcPct val="100000"/>
              </a:lnSpc>
              <a:spcBef>
                <a:spcPts val="0"/>
              </a:spcBef>
              <a:spcAft>
                <a:spcPts val="0"/>
              </a:spcAft>
              <a:buNone/>
              <a:defRPr sz="2000"/>
            </a:lvl6pPr>
            <a:lvl7pPr lvl="6" rtl="0">
              <a:lnSpc>
                <a:spcPct val="100000"/>
              </a:lnSpc>
              <a:spcBef>
                <a:spcPts val="0"/>
              </a:spcBef>
              <a:spcAft>
                <a:spcPts val="0"/>
              </a:spcAft>
              <a:buNone/>
              <a:defRPr sz="2000"/>
            </a:lvl7pPr>
            <a:lvl8pPr lvl="7" rtl="0">
              <a:lnSpc>
                <a:spcPct val="100000"/>
              </a:lnSpc>
              <a:spcBef>
                <a:spcPts val="0"/>
              </a:spcBef>
              <a:spcAft>
                <a:spcPts val="0"/>
              </a:spcAft>
              <a:buNone/>
              <a:defRPr sz="2000"/>
            </a:lvl8pPr>
            <a:lvl9pPr lvl="8" rtl="0">
              <a:lnSpc>
                <a:spcPct val="100000"/>
              </a:lnSpc>
              <a:spcBef>
                <a:spcPts val="0"/>
              </a:spcBef>
              <a:spcAft>
                <a:spcPts val="0"/>
              </a:spcAft>
              <a:buNone/>
              <a:defRPr sz="2000"/>
            </a:lvl9pPr>
          </a:lstStyle>
          <a:p>
            <a:endParaRPr/>
          </a:p>
        </p:txBody>
      </p:sp>
      <p:sp>
        <p:nvSpPr>
          <p:cNvPr id="606" name="Google Shape;606;p30"/>
          <p:cNvSpPr txBox="1">
            <a:spLocks noGrp="1"/>
          </p:cNvSpPr>
          <p:nvPr>
            <p:ph type="subTitle" idx="2"/>
          </p:nvPr>
        </p:nvSpPr>
        <p:spPr>
          <a:xfrm>
            <a:off x="2256917" y="4683967"/>
            <a:ext cx="3645600" cy="51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a:lvl1pPr>
            <a:lvl2pPr lvl="1" rtl="0">
              <a:lnSpc>
                <a:spcPct val="100000"/>
              </a:lnSpc>
              <a:spcBef>
                <a:spcPts val="0"/>
              </a:spcBef>
              <a:spcAft>
                <a:spcPts val="0"/>
              </a:spcAft>
              <a:buNone/>
              <a:defRPr sz="2000"/>
            </a:lvl2pPr>
            <a:lvl3pPr lvl="2" rtl="0">
              <a:lnSpc>
                <a:spcPct val="100000"/>
              </a:lnSpc>
              <a:spcBef>
                <a:spcPts val="0"/>
              </a:spcBef>
              <a:spcAft>
                <a:spcPts val="0"/>
              </a:spcAft>
              <a:buNone/>
              <a:defRPr sz="2000"/>
            </a:lvl3pPr>
            <a:lvl4pPr lvl="3" rtl="0">
              <a:lnSpc>
                <a:spcPct val="100000"/>
              </a:lnSpc>
              <a:spcBef>
                <a:spcPts val="0"/>
              </a:spcBef>
              <a:spcAft>
                <a:spcPts val="0"/>
              </a:spcAft>
              <a:buNone/>
              <a:defRPr sz="2000"/>
            </a:lvl4pPr>
            <a:lvl5pPr lvl="4" rtl="0">
              <a:lnSpc>
                <a:spcPct val="100000"/>
              </a:lnSpc>
              <a:spcBef>
                <a:spcPts val="0"/>
              </a:spcBef>
              <a:spcAft>
                <a:spcPts val="0"/>
              </a:spcAft>
              <a:buNone/>
              <a:defRPr sz="2000"/>
            </a:lvl5pPr>
            <a:lvl6pPr lvl="5" rtl="0">
              <a:lnSpc>
                <a:spcPct val="100000"/>
              </a:lnSpc>
              <a:spcBef>
                <a:spcPts val="0"/>
              </a:spcBef>
              <a:spcAft>
                <a:spcPts val="0"/>
              </a:spcAft>
              <a:buNone/>
              <a:defRPr sz="2000"/>
            </a:lvl6pPr>
            <a:lvl7pPr lvl="6" rtl="0">
              <a:lnSpc>
                <a:spcPct val="100000"/>
              </a:lnSpc>
              <a:spcBef>
                <a:spcPts val="0"/>
              </a:spcBef>
              <a:spcAft>
                <a:spcPts val="0"/>
              </a:spcAft>
              <a:buNone/>
              <a:defRPr sz="2000"/>
            </a:lvl7pPr>
            <a:lvl8pPr lvl="7" rtl="0">
              <a:lnSpc>
                <a:spcPct val="100000"/>
              </a:lnSpc>
              <a:spcBef>
                <a:spcPts val="0"/>
              </a:spcBef>
              <a:spcAft>
                <a:spcPts val="0"/>
              </a:spcAft>
              <a:buNone/>
              <a:defRPr sz="2000"/>
            </a:lvl8pPr>
            <a:lvl9pPr lvl="8" rtl="0">
              <a:lnSpc>
                <a:spcPct val="100000"/>
              </a:lnSpc>
              <a:spcBef>
                <a:spcPts val="0"/>
              </a:spcBef>
              <a:spcAft>
                <a:spcPts val="0"/>
              </a:spcAft>
              <a:buNone/>
              <a:defRPr sz="2000"/>
            </a:lvl9pPr>
          </a:lstStyle>
          <a:p>
            <a:endParaRPr/>
          </a:p>
        </p:txBody>
      </p:sp>
      <p:sp>
        <p:nvSpPr>
          <p:cNvPr id="607" name="Google Shape;607;p30"/>
          <p:cNvSpPr txBox="1">
            <a:spLocks noGrp="1"/>
          </p:cNvSpPr>
          <p:nvPr>
            <p:ph type="subTitle" idx="3"/>
          </p:nvPr>
        </p:nvSpPr>
        <p:spPr>
          <a:xfrm>
            <a:off x="2256917" y="3055880"/>
            <a:ext cx="3648400" cy="51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a:lvl1pPr>
            <a:lvl2pPr lvl="1" rtl="0">
              <a:lnSpc>
                <a:spcPct val="100000"/>
              </a:lnSpc>
              <a:spcBef>
                <a:spcPts val="0"/>
              </a:spcBef>
              <a:spcAft>
                <a:spcPts val="0"/>
              </a:spcAft>
              <a:buNone/>
              <a:defRPr sz="2000"/>
            </a:lvl2pPr>
            <a:lvl3pPr lvl="2" rtl="0">
              <a:lnSpc>
                <a:spcPct val="100000"/>
              </a:lnSpc>
              <a:spcBef>
                <a:spcPts val="0"/>
              </a:spcBef>
              <a:spcAft>
                <a:spcPts val="0"/>
              </a:spcAft>
              <a:buNone/>
              <a:defRPr sz="2000"/>
            </a:lvl3pPr>
            <a:lvl4pPr lvl="3" rtl="0">
              <a:lnSpc>
                <a:spcPct val="100000"/>
              </a:lnSpc>
              <a:spcBef>
                <a:spcPts val="0"/>
              </a:spcBef>
              <a:spcAft>
                <a:spcPts val="0"/>
              </a:spcAft>
              <a:buNone/>
              <a:defRPr sz="2000"/>
            </a:lvl4pPr>
            <a:lvl5pPr lvl="4" rtl="0">
              <a:lnSpc>
                <a:spcPct val="100000"/>
              </a:lnSpc>
              <a:spcBef>
                <a:spcPts val="0"/>
              </a:spcBef>
              <a:spcAft>
                <a:spcPts val="0"/>
              </a:spcAft>
              <a:buNone/>
              <a:defRPr sz="2000"/>
            </a:lvl5pPr>
            <a:lvl6pPr lvl="5" rtl="0">
              <a:lnSpc>
                <a:spcPct val="100000"/>
              </a:lnSpc>
              <a:spcBef>
                <a:spcPts val="0"/>
              </a:spcBef>
              <a:spcAft>
                <a:spcPts val="0"/>
              </a:spcAft>
              <a:buNone/>
              <a:defRPr sz="2000"/>
            </a:lvl6pPr>
            <a:lvl7pPr lvl="6" rtl="0">
              <a:lnSpc>
                <a:spcPct val="100000"/>
              </a:lnSpc>
              <a:spcBef>
                <a:spcPts val="0"/>
              </a:spcBef>
              <a:spcAft>
                <a:spcPts val="0"/>
              </a:spcAft>
              <a:buNone/>
              <a:defRPr sz="2000"/>
            </a:lvl7pPr>
            <a:lvl8pPr lvl="7" rtl="0">
              <a:lnSpc>
                <a:spcPct val="100000"/>
              </a:lnSpc>
              <a:spcBef>
                <a:spcPts val="0"/>
              </a:spcBef>
              <a:spcAft>
                <a:spcPts val="0"/>
              </a:spcAft>
              <a:buNone/>
              <a:defRPr sz="2000"/>
            </a:lvl8pPr>
            <a:lvl9pPr lvl="8" rtl="0">
              <a:lnSpc>
                <a:spcPct val="100000"/>
              </a:lnSpc>
              <a:spcBef>
                <a:spcPts val="0"/>
              </a:spcBef>
              <a:spcAft>
                <a:spcPts val="0"/>
              </a:spcAft>
              <a:buNone/>
              <a:defRPr sz="2000"/>
            </a:lvl9pPr>
          </a:lstStyle>
          <a:p>
            <a:endParaRPr/>
          </a:p>
        </p:txBody>
      </p:sp>
      <p:sp>
        <p:nvSpPr>
          <p:cNvPr id="608" name="Google Shape;608;p30"/>
          <p:cNvSpPr txBox="1">
            <a:spLocks noGrp="1"/>
          </p:cNvSpPr>
          <p:nvPr>
            <p:ph type="subTitle" idx="4"/>
          </p:nvPr>
        </p:nvSpPr>
        <p:spPr>
          <a:xfrm>
            <a:off x="2256917" y="2270745"/>
            <a:ext cx="3648400" cy="51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a:lvl1pPr>
            <a:lvl2pPr lvl="1" rtl="0">
              <a:lnSpc>
                <a:spcPct val="100000"/>
              </a:lnSpc>
              <a:spcBef>
                <a:spcPts val="0"/>
              </a:spcBef>
              <a:spcAft>
                <a:spcPts val="0"/>
              </a:spcAft>
              <a:buNone/>
              <a:defRPr sz="2000"/>
            </a:lvl2pPr>
            <a:lvl3pPr lvl="2" rtl="0">
              <a:lnSpc>
                <a:spcPct val="100000"/>
              </a:lnSpc>
              <a:spcBef>
                <a:spcPts val="0"/>
              </a:spcBef>
              <a:spcAft>
                <a:spcPts val="0"/>
              </a:spcAft>
              <a:buNone/>
              <a:defRPr sz="2000"/>
            </a:lvl3pPr>
            <a:lvl4pPr lvl="3" rtl="0">
              <a:lnSpc>
                <a:spcPct val="100000"/>
              </a:lnSpc>
              <a:spcBef>
                <a:spcPts val="0"/>
              </a:spcBef>
              <a:spcAft>
                <a:spcPts val="0"/>
              </a:spcAft>
              <a:buNone/>
              <a:defRPr sz="2000"/>
            </a:lvl4pPr>
            <a:lvl5pPr lvl="4" rtl="0">
              <a:lnSpc>
                <a:spcPct val="100000"/>
              </a:lnSpc>
              <a:spcBef>
                <a:spcPts val="0"/>
              </a:spcBef>
              <a:spcAft>
                <a:spcPts val="0"/>
              </a:spcAft>
              <a:buNone/>
              <a:defRPr sz="2000"/>
            </a:lvl5pPr>
            <a:lvl6pPr lvl="5" rtl="0">
              <a:lnSpc>
                <a:spcPct val="100000"/>
              </a:lnSpc>
              <a:spcBef>
                <a:spcPts val="0"/>
              </a:spcBef>
              <a:spcAft>
                <a:spcPts val="0"/>
              </a:spcAft>
              <a:buNone/>
              <a:defRPr sz="2000"/>
            </a:lvl6pPr>
            <a:lvl7pPr lvl="6" rtl="0">
              <a:lnSpc>
                <a:spcPct val="100000"/>
              </a:lnSpc>
              <a:spcBef>
                <a:spcPts val="0"/>
              </a:spcBef>
              <a:spcAft>
                <a:spcPts val="0"/>
              </a:spcAft>
              <a:buNone/>
              <a:defRPr sz="2000"/>
            </a:lvl7pPr>
            <a:lvl8pPr lvl="7" rtl="0">
              <a:lnSpc>
                <a:spcPct val="100000"/>
              </a:lnSpc>
              <a:spcBef>
                <a:spcPts val="0"/>
              </a:spcBef>
              <a:spcAft>
                <a:spcPts val="0"/>
              </a:spcAft>
              <a:buNone/>
              <a:defRPr sz="2000"/>
            </a:lvl8pPr>
            <a:lvl9pPr lvl="8" rtl="0">
              <a:lnSpc>
                <a:spcPct val="100000"/>
              </a:lnSpc>
              <a:spcBef>
                <a:spcPts val="0"/>
              </a:spcBef>
              <a:spcAft>
                <a:spcPts val="0"/>
              </a:spcAft>
              <a:buNone/>
              <a:defRPr sz="2000"/>
            </a:lvl9pPr>
          </a:lstStyle>
          <a:p>
            <a:endParaRPr/>
          </a:p>
        </p:txBody>
      </p:sp>
      <p:sp>
        <p:nvSpPr>
          <p:cNvPr id="609" name="Google Shape;609;p30"/>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0" name="Google Shape;610;p30"/>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1" name="Google Shape;611;p30"/>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2" name="Google Shape;612;p30"/>
          <p:cNvSpPr/>
          <p:nvPr/>
        </p:nvSpPr>
        <p:spPr>
          <a:xfrm>
            <a:off x="651423" y="4853519"/>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3" name="Google Shape;613;p30"/>
          <p:cNvSpPr/>
          <p:nvPr/>
        </p:nvSpPr>
        <p:spPr>
          <a:xfrm>
            <a:off x="765065" y="1856870"/>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4" name="Google Shape;614;p30"/>
          <p:cNvSpPr/>
          <p:nvPr/>
        </p:nvSpPr>
        <p:spPr>
          <a:xfrm>
            <a:off x="506757" y="103985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5" name="Google Shape;615;p30"/>
          <p:cNvSpPr/>
          <p:nvPr/>
        </p:nvSpPr>
        <p:spPr>
          <a:xfrm>
            <a:off x="755490" y="6122786"/>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6" name="Google Shape;616;p30"/>
          <p:cNvSpPr/>
          <p:nvPr/>
        </p:nvSpPr>
        <p:spPr>
          <a:xfrm>
            <a:off x="4791619" y="6284886"/>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7" name="Google Shape;617;p30"/>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8" name="Google Shape;618;p30"/>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9" name="Google Shape;619;p30"/>
          <p:cNvSpPr/>
          <p:nvPr/>
        </p:nvSpPr>
        <p:spPr>
          <a:xfrm>
            <a:off x="549597" y="21250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0" name="Google Shape;620;p30"/>
          <p:cNvSpPr/>
          <p:nvPr/>
        </p:nvSpPr>
        <p:spPr>
          <a:xfrm>
            <a:off x="493615" y="5475185"/>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1" name="Google Shape;621;p30"/>
          <p:cNvSpPr/>
          <p:nvPr/>
        </p:nvSpPr>
        <p:spPr>
          <a:xfrm>
            <a:off x="638472" y="15237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2" name="Google Shape;622;p30"/>
          <p:cNvSpPr/>
          <p:nvPr/>
        </p:nvSpPr>
        <p:spPr>
          <a:xfrm>
            <a:off x="2576281" y="6301034"/>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3" name="Google Shape;623;p30"/>
          <p:cNvSpPr/>
          <p:nvPr/>
        </p:nvSpPr>
        <p:spPr>
          <a:xfrm>
            <a:off x="439864" y="3682185"/>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4" name="Google Shape;624;p30"/>
          <p:cNvSpPr/>
          <p:nvPr/>
        </p:nvSpPr>
        <p:spPr>
          <a:xfrm>
            <a:off x="5810523" y="6500934"/>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5" name="Google Shape;625;p30"/>
          <p:cNvSpPr txBox="1">
            <a:spLocks noGrp="1"/>
          </p:cNvSpPr>
          <p:nvPr>
            <p:ph type="title"/>
          </p:nvPr>
        </p:nvSpPr>
        <p:spPr>
          <a:xfrm>
            <a:off x="2053733" y="725200"/>
            <a:ext cx="86492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3378633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650"/>
        <p:cNvGrpSpPr/>
        <p:nvPr/>
      </p:nvGrpSpPr>
      <p:grpSpPr>
        <a:xfrm>
          <a:off x="0" y="0"/>
          <a:ext cx="0" cy="0"/>
          <a:chOff x="0" y="0"/>
          <a:chExt cx="0" cy="0"/>
        </a:xfrm>
      </p:grpSpPr>
      <p:sp>
        <p:nvSpPr>
          <p:cNvPr id="651" name="Google Shape;651;p32"/>
          <p:cNvSpPr/>
          <p:nvPr/>
        </p:nvSpPr>
        <p:spPr>
          <a:xfrm>
            <a:off x="361100" y="148794"/>
            <a:ext cx="11469779" cy="657408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2" name="Google Shape;652;p32"/>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3" name="Google Shape;653;p32"/>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4" name="Google Shape;654;p32"/>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5" name="Google Shape;655;p32"/>
          <p:cNvSpPr/>
          <p:nvPr/>
        </p:nvSpPr>
        <p:spPr>
          <a:xfrm>
            <a:off x="1085534" y="712504"/>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6" name="Google Shape;656;p32"/>
          <p:cNvSpPr/>
          <p:nvPr/>
        </p:nvSpPr>
        <p:spPr>
          <a:xfrm>
            <a:off x="1454958" y="787252"/>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7" name="Google Shape;657;p32"/>
          <p:cNvSpPr txBox="1">
            <a:spLocks noGrp="1"/>
          </p:cNvSpPr>
          <p:nvPr>
            <p:ph type="title"/>
          </p:nvPr>
        </p:nvSpPr>
        <p:spPr>
          <a:xfrm>
            <a:off x="2053733" y="712500"/>
            <a:ext cx="86492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658" name="Google Shape;658;p32"/>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9" name="Google Shape;659;p32"/>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0" name="Google Shape;660;p32"/>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1" name="Google Shape;661;p32">
            <a:hlinkClick r:id="rId2" action="ppaction://hlinksldjump"/>
          </p:cNvPr>
          <p:cNvSpPr txBox="1">
            <a:spLocks noGrp="1"/>
          </p:cNvSpPr>
          <p:nvPr>
            <p:ph type="subTitle" idx="1"/>
          </p:nvPr>
        </p:nvSpPr>
        <p:spPr>
          <a:xfrm>
            <a:off x="2184696" y="2601667"/>
            <a:ext cx="2721200" cy="51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b="1">
                <a:solidFill>
                  <a:schemeClr val="accent2"/>
                </a:solidFill>
              </a:defRPr>
            </a:lvl1pPr>
            <a:lvl2pPr lvl="1" algn="ctr" rtl="0">
              <a:lnSpc>
                <a:spcPct val="100000"/>
              </a:lnSpc>
              <a:spcBef>
                <a:spcPts val="0"/>
              </a:spcBef>
              <a:spcAft>
                <a:spcPts val="0"/>
              </a:spcAft>
              <a:buNone/>
              <a:defRPr b="1">
                <a:solidFill>
                  <a:schemeClr val="accent2"/>
                </a:solidFill>
              </a:defRPr>
            </a:lvl2pPr>
            <a:lvl3pPr lvl="2" algn="ctr" rtl="0">
              <a:lnSpc>
                <a:spcPct val="100000"/>
              </a:lnSpc>
              <a:spcBef>
                <a:spcPts val="0"/>
              </a:spcBef>
              <a:spcAft>
                <a:spcPts val="0"/>
              </a:spcAft>
              <a:buNone/>
              <a:defRPr b="1">
                <a:solidFill>
                  <a:schemeClr val="accent2"/>
                </a:solidFill>
              </a:defRPr>
            </a:lvl3pPr>
            <a:lvl4pPr lvl="3" algn="ctr" rtl="0">
              <a:lnSpc>
                <a:spcPct val="100000"/>
              </a:lnSpc>
              <a:spcBef>
                <a:spcPts val="0"/>
              </a:spcBef>
              <a:spcAft>
                <a:spcPts val="0"/>
              </a:spcAft>
              <a:buNone/>
              <a:defRPr b="1">
                <a:solidFill>
                  <a:schemeClr val="accent2"/>
                </a:solidFill>
              </a:defRPr>
            </a:lvl4pPr>
            <a:lvl5pPr lvl="4" algn="ctr" rtl="0">
              <a:lnSpc>
                <a:spcPct val="100000"/>
              </a:lnSpc>
              <a:spcBef>
                <a:spcPts val="0"/>
              </a:spcBef>
              <a:spcAft>
                <a:spcPts val="0"/>
              </a:spcAft>
              <a:buNone/>
              <a:defRPr b="1">
                <a:solidFill>
                  <a:schemeClr val="accent2"/>
                </a:solidFill>
              </a:defRPr>
            </a:lvl5pPr>
            <a:lvl6pPr lvl="5" algn="ctr" rtl="0">
              <a:lnSpc>
                <a:spcPct val="100000"/>
              </a:lnSpc>
              <a:spcBef>
                <a:spcPts val="0"/>
              </a:spcBef>
              <a:spcAft>
                <a:spcPts val="0"/>
              </a:spcAft>
              <a:buNone/>
              <a:defRPr b="1">
                <a:solidFill>
                  <a:schemeClr val="accent2"/>
                </a:solidFill>
              </a:defRPr>
            </a:lvl6pPr>
            <a:lvl7pPr lvl="6" algn="ctr" rtl="0">
              <a:lnSpc>
                <a:spcPct val="100000"/>
              </a:lnSpc>
              <a:spcBef>
                <a:spcPts val="0"/>
              </a:spcBef>
              <a:spcAft>
                <a:spcPts val="0"/>
              </a:spcAft>
              <a:buNone/>
              <a:defRPr b="1">
                <a:solidFill>
                  <a:schemeClr val="accent2"/>
                </a:solidFill>
              </a:defRPr>
            </a:lvl7pPr>
            <a:lvl8pPr lvl="7" algn="ctr" rtl="0">
              <a:lnSpc>
                <a:spcPct val="100000"/>
              </a:lnSpc>
              <a:spcBef>
                <a:spcPts val="0"/>
              </a:spcBef>
              <a:spcAft>
                <a:spcPts val="0"/>
              </a:spcAft>
              <a:buNone/>
              <a:defRPr b="1">
                <a:solidFill>
                  <a:schemeClr val="accent2"/>
                </a:solidFill>
              </a:defRPr>
            </a:lvl8pPr>
            <a:lvl9pPr lvl="8" algn="ctr" rtl="0">
              <a:lnSpc>
                <a:spcPct val="100000"/>
              </a:lnSpc>
              <a:spcBef>
                <a:spcPts val="0"/>
              </a:spcBef>
              <a:spcAft>
                <a:spcPts val="0"/>
              </a:spcAft>
              <a:buNone/>
              <a:defRPr b="1">
                <a:solidFill>
                  <a:schemeClr val="accent2"/>
                </a:solidFill>
              </a:defRPr>
            </a:lvl9pPr>
          </a:lstStyle>
          <a:p>
            <a:endParaRPr/>
          </a:p>
        </p:txBody>
      </p:sp>
      <p:sp>
        <p:nvSpPr>
          <p:cNvPr id="662" name="Google Shape;662;p32">
            <a:hlinkClick r:id="rId3" action="ppaction://hlinksldjump"/>
          </p:cNvPr>
          <p:cNvSpPr txBox="1">
            <a:spLocks noGrp="1"/>
          </p:cNvSpPr>
          <p:nvPr>
            <p:ph type="subTitle" idx="2"/>
          </p:nvPr>
        </p:nvSpPr>
        <p:spPr>
          <a:xfrm>
            <a:off x="4761179" y="4916517"/>
            <a:ext cx="2718800" cy="51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b="1">
                <a:solidFill>
                  <a:schemeClr val="accent3"/>
                </a:solidFill>
              </a:defRPr>
            </a:lvl1pPr>
            <a:lvl2pPr lvl="1" algn="ctr" rtl="0">
              <a:lnSpc>
                <a:spcPct val="100000"/>
              </a:lnSpc>
              <a:spcBef>
                <a:spcPts val="0"/>
              </a:spcBef>
              <a:spcAft>
                <a:spcPts val="0"/>
              </a:spcAft>
              <a:buNone/>
              <a:defRPr b="1">
                <a:solidFill>
                  <a:schemeClr val="accent3"/>
                </a:solidFill>
              </a:defRPr>
            </a:lvl2pPr>
            <a:lvl3pPr lvl="2" algn="ctr" rtl="0">
              <a:lnSpc>
                <a:spcPct val="100000"/>
              </a:lnSpc>
              <a:spcBef>
                <a:spcPts val="0"/>
              </a:spcBef>
              <a:spcAft>
                <a:spcPts val="0"/>
              </a:spcAft>
              <a:buNone/>
              <a:defRPr b="1">
                <a:solidFill>
                  <a:schemeClr val="accent3"/>
                </a:solidFill>
              </a:defRPr>
            </a:lvl3pPr>
            <a:lvl4pPr lvl="3" algn="ctr" rtl="0">
              <a:lnSpc>
                <a:spcPct val="100000"/>
              </a:lnSpc>
              <a:spcBef>
                <a:spcPts val="0"/>
              </a:spcBef>
              <a:spcAft>
                <a:spcPts val="0"/>
              </a:spcAft>
              <a:buNone/>
              <a:defRPr b="1">
                <a:solidFill>
                  <a:schemeClr val="accent3"/>
                </a:solidFill>
              </a:defRPr>
            </a:lvl4pPr>
            <a:lvl5pPr lvl="4" algn="ctr" rtl="0">
              <a:lnSpc>
                <a:spcPct val="100000"/>
              </a:lnSpc>
              <a:spcBef>
                <a:spcPts val="0"/>
              </a:spcBef>
              <a:spcAft>
                <a:spcPts val="0"/>
              </a:spcAft>
              <a:buNone/>
              <a:defRPr b="1">
                <a:solidFill>
                  <a:schemeClr val="accent3"/>
                </a:solidFill>
              </a:defRPr>
            </a:lvl5pPr>
            <a:lvl6pPr lvl="5" algn="ctr" rtl="0">
              <a:lnSpc>
                <a:spcPct val="100000"/>
              </a:lnSpc>
              <a:spcBef>
                <a:spcPts val="0"/>
              </a:spcBef>
              <a:spcAft>
                <a:spcPts val="0"/>
              </a:spcAft>
              <a:buNone/>
              <a:defRPr b="1">
                <a:solidFill>
                  <a:schemeClr val="accent3"/>
                </a:solidFill>
              </a:defRPr>
            </a:lvl6pPr>
            <a:lvl7pPr lvl="6" algn="ctr" rtl="0">
              <a:lnSpc>
                <a:spcPct val="100000"/>
              </a:lnSpc>
              <a:spcBef>
                <a:spcPts val="0"/>
              </a:spcBef>
              <a:spcAft>
                <a:spcPts val="0"/>
              </a:spcAft>
              <a:buNone/>
              <a:defRPr b="1">
                <a:solidFill>
                  <a:schemeClr val="accent3"/>
                </a:solidFill>
              </a:defRPr>
            </a:lvl7pPr>
            <a:lvl8pPr lvl="7" algn="ctr" rtl="0">
              <a:lnSpc>
                <a:spcPct val="100000"/>
              </a:lnSpc>
              <a:spcBef>
                <a:spcPts val="0"/>
              </a:spcBef>
              <a:spcAft>
                <a:spcPts val="0"/>
              </a:spcAft>
              <a:buNone/>
              <a:defRPr b="1">
                <a:solidFill>
                  <a:schemeClr val="accent3"/>
                </a:solidFill>
              </a:defRPr>
            </a:lvl8pPr>
            <a:lvl9pPr lvl="8" algn="ctr" rtl="0">
              <a:lnSpc>
                <a:spcPct val="100000"/>
              </a:lnSpc>
              <a:spcBef>
                <a:spcPts val="0"/>
              </a:spcBef>
              <a:spcAft>
                <a:spcPts val="0"/>
              </a:spcAft>
              <a:buNone/>
              <a:defRPr b="1">
                <a:solidFill>
                  <a:schemeClr val="accent3"/>
                </a:solidFill>
              </a:defRPr>
            </a:lvl9pPr>
          </a:lstStyle>
          <a:p>
            <a:endParaRPr/>
          </a:p>
        </p:txBody>
      </p:sp>
      <p:sp>
        <p:nvSpPr>
          <p:cNvPr id="663" name="Google Shape;663;p32">
            <a:hlinkClick r:id="rId4" action="ppaction://hlinksldjump"/>
          </p:cNvPr>
          <p:cNvSpPr txBox="1">
            <a:spLocks noGrp="1"/>
          </p:cNvSpPr>
          <p:nvPr>
            <p:ph type="subTitle" idx="3"/>
          </p:nvPr>
        </p:nvSpPr>
        <p:spPr>
          <a:xfrm>
            <a:off x="2166239" y="4916517"/>
            <a:ext cx="2718800" cy="51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b="1">
                <a:solidFill>
                  <a:schemeClr val="accent1"/>
                </a:solidFill>
              </a:defRPr>
            </a:lvl1pPr>
            <a:lvl2pPr lvl="1" algn="ctr" rtl="0">
              <a:lnSpc>
                <a:spcPct val="100000"/>
              </a:lnSpc>
              <a:spcBef>
                <a:spcPts val="0"/>
              </a:spcBef>
              <a:spcAft>
                <a:spcPts val="0"/>
              </a:spcAft>
              <a:buNone/>
              <a:defRPr b="1">
                <a:solidFill>
                  <a:schemeClr val="accent1"/>
                </a:solidFill>
              </a:defRPr>
            </a:lvl2pPr>
            <a:lvl3pPr lvl="2" algn="ctr" rtl="0">
              <a:lnSpc>
                <a:spcPct val="100000"/>
              </a:lnSpc>
              <a:spcBef>
                <a:spcPts val="0"/>
              </a:spcBef>
              <a:spcAft>
                <a:spcPts val="0"/>
              </a:spcAft>
              <a:buNone/>
              <a:defRPr b="1">
                <a:solidFill>
                  <a:schemeClr val="accent1"/>
                </a:solidFill>
              </a:defRPr>
            </a:lvl3pPr>
            <a:lvl4pPr lvl="3" algn="ctr" rtl="0">
              <a:lnSpc>
                <a:spcPct val="100000"/>
              </a:lnSpc>
              <a:spcBef>
                <a:spcPts val="0"/>
              </a:spcBef>
              <a:spcAft>
                <a:spcPts val="0"/>
              </a:spcAft>
              <a:buNone/>
              <a:defRPr b="1">
                <a:solidFill>
                  <a:schemeClr val="accent1"/>
                </a:solidFill>
              </a:defRPr>
            </a:lvl4pPr>
            <a:lvl5pPr lvl="4" algn="ctr" rtl="0">
              <a:lnSpc>
                <a:spcPct val="100000"/>
              </a:lnSpc>
              <a:spcBef>
                <a:spcPts val="0"/>
              </a:spcBef>
              <a:spcAft>
                <a:spcPts val="0"/>
              </a:spcAft>
              <a:buNone/>
              <a:defRPr b="1">
                <a:solidFill>
                  <a:schemeClr val="accent1"/>
                </a:solidFill>
              </a:defRPr>
            </a:lvl5pPr>
            <a:lvl6pPr lvl="5" algn="ctr" rtl="0">
              <a:lnSpc>
                <a:spcPct val="100000"/>
              </a:lnSpc>
              <a:spcBef>
                <a:spcPts val="0"/>
              </a:spcBef>
              <a:spcAft>
                <a:spcPts val="0"/>
              </a:spcAft>
              <a:buNone/>
              <a:defRPr b="1">
                <a:solidFill>
                  <a:schemeClr val="accent1"/>
                </a:solidFill>
              </a:defRPr>
            </a:lvl6pPr>
            <a:lvl7pPr lvl="6" algn="ctr" rtl="0">
              <a:lnSpc>
                <a:spcPct val="100000"/>
              </a:lnSpc>
              <a:spcBef>
                <a:spcPts val="0"/>
              </a:spcBef>
              <a:spcAft>
                <a:spcPts val="0"/>
              </a:spcAft>
              <a:buNone/>
              <a:defRPr b="1">
                <a:solidFill>
                  <a:schemeClr val="accent1"/>
                </a:solidFill>
              </a:defRPr>
            </a:lvl7pPr>
            <a:lvl8pPr lvl="7" algn="ctr" rtl="0">
              <a:lnSpc>
                <a:spcPct val="100000"/>
              </a:lnSpc>
              <a:spcBef>
                <a:spcPts val="0"/>
              </a:spcBef>
              <a:spcAft>
                <a:spcPts val="0"/>
              </a:spcAft>
              <a:buNone/>
              <a:defRPr b="1">
                <a:solidFill>
                  <a:schemeClr val="accent1"/>
                </a:solidFill>
              </a:defRPr>
            </a:lvl8pPr>
            <a:lvl9pPr lvl="8" algn="ctr" rtl="0">
              <a:lnSpc>
                <a:spcPct val="100000"/>
              </a:lnSpc>
              <a:spcBef>
                <a:spcPts val="0"/>
              </a:spcBef>
              <a:spcAft>
                <a:spcPts val="0"/>
              </a:spcAft>
              <a:buNone/>
              <a:defRPr b="1">
                <a:solidFill>
                  <a:schemeClr val="accent1"/>
                </a:solidFill>
              </a:defRPr>
            </a:lvl9pPr>
          </a:lstStyle>
          <a:p>
            <a:endParaRPr/>
          </a:p>
        </p:txBody>
      </p:sp>
      <p:sp>
        <p:nvSpPr>
          <p:cNvPr id="664" name="Google Shape;664;p32">
            <a:hlinkClick r:id="rId5" action="ppaction://hlinksldjump"/>
          </p:cNvPr>
          <p:cNvSpPr txBox="1">
            <a:spLocks noGrp="1"/>
          </p:cNvSpPr>
          <p:nvPr>
            <p:ph type="subTitle" idx="4"/>
          </p:nvPr>
        </p:nvSpPr>
        <p:spPr>
          <a:xfrm>
            <a:off x="7288485" y="2601667"/>
            <a:ext cx="2718800" cy="51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b="1">
                <a:solidFill>
                  <a:schemeClr val="accent2"/>
                </a:solidFill>
              </a:defRPr>
            </a:lvl1pPr>
            <a:lvl2pPr lvl="1" algn="ctr" rtl="0">
              <a:lnSpc>
                <a:spcPct val="100000"/>
              </a:lnSpc>
              <a:spcBef>
                <a:spcPts val="0"/>
              </a:spcBef>
              <a:spcAft>
                <a:spcPts val="0"/>
              </a:spcAft>
              <a:buNone/>
              <a:defRPr b="1">
                <a:solidFill>
                  <a:schemeClr val="accent2"/>
                </a:solidFill>
              </a:defRPr>
            </a:lvl2pPr>
            <a:lvl3pPr lvl="2" algn="ctr" rtl="0">
              <a:lnSpc>
                <a:spcPct val="100000"/>
              </a:lnSpc>
              <a:spcBef>
                <a:spcPts val="0"/>
              </a:spcBef>
              <a:spcAft>
                <a:spcPts val="0"/>
              </a:spcAft>
              <a:buNone/>
              <a:defRPr b="1">
                <a:solidFill>
                  <a:schemeClr val="accent2"/>
                </a:solidFill>
              </a:defRPr>
            </a:lvl3pPr>
            <a:lvl4pPr lvl="3" algn="ctr" rtl="0">
              <a:lnSpc>
                <a:spcPct val="100000"/>
              </a:lnSpc>
              <a:spcBef>
                <a:spcPts val="0"/>
              </a:spcBef>
              <a:spcAft>
                <a:spcPts val="0"/>
              </a:spcAft>
              <a:buNone/>
              <a:defRPr b="1">
                <a:solidFill>
                  <a:schemeClr val="accent2"/>
                </a:solidFill>
              </a:defRPr>
            </a:lvl4pPr>
            <a:lvl5pPr lvl="4" algn="ctr" rtl="0">
              <a:lnSpc>
                <a:spcPct val="100000"/>
              </a:lnSpc>
              <a:spcBef>
                <a:spcPts val="0"/>
              </a:spcBef>
              <a:spcAft>
                <a:spcPts val="0"/>
              </a:spcAft>
              <a:buNone/>
              <a:defRPr b="1">
                <a:solidFill>
                  <a:schemeClr val="accent2"/>
                </a:solidFill>
              </a:defRPr>
            </a:lvl5pPr>
            <a:lvl6pPr lvl="5" algn="ctr" rtl="0">
              <a:lnSpc>
                <a:spcPct val="100000"/>
              </a:lnSpc>
              <a:spcBef>
                <a:spcPts val="0"/>
              </a:spcBef>
              <a:spcAft>
                <a:spcPts val="0"/>
              </a:spcAft>
              <a:buNone/>
              <a:defRPr b="1">
                <a:solidFill>
                  <a:schemeClr val="accent2"/>
                </a:solidFill>
              </a:defRPr>
            </a:lvl6pPr>
            <a:lvl7pPr lvl="6" algn="ctr" rtl="0">
              <a:lnSpc>
                <a:spcPct val="100000"/>
              </a:lnSpc>
              <a:spcBef>
                <a:spcPts val="0"/>
              </a:spcBef>
              <a:spcAft>
                <a:spcPts val="0"/>
              </a:spcAft>
              <a:buNone/>
              <a:defRPr b="1">
                <a:solidFill>
                  <a:schemeClr val="accent2"/>
                </a:solidFill>
              </a:defRPr>
            </a:lvl7pPr>
            <a:lvl8pPr lvl="7" algn="ctr" rtl="0">
              <a:lnSpc>
                <a:spcPct val="100000"/>
              </a:lnSpc>
              <a:spcBef>
                <a:spcPts val="0"/>
              </a:spcBef>
              <a:spcAft>
                <a:spcPts val="0"/>
              </a:spcAft>
              <a:buNone/>
              <a:defRPr b="1">
                <a:solidFill>
                  <a:schemeClr val="accent2"/>
                </a:solidFill>
              </a:defRPr>
            </a:lvl8pPr>
            <a:lvl9pPr lvl="8" algn="ctr" rtl="0">
              <a:lnSpc>
                <a:spcPct val="100000"/>
              </a:lnSpc>
              <a:spcBef>
                <a:spcPts val="0"/>
              </a:spcBef>
              <a:spcAft>
                <a:spcPts val="0"/>
              </a:spcAft>
              <a:buNone/>
              <a:defRPr b="1">
                <a:solidFill>
                  <a:schemeClr val="accent2"/>
                </a:solidFill>
              </a:defRPr>
            </a:lvl9pPr>
          </a:lstStyle>
          <a:p>
            <a:endParaRPr/>
          </a:p>
        </p:txBody>
      </p:sp>
      <p:sp>
        <p:nvSpPr>
          <p:cNvPr id="665" name="Google Shape;665;p32"/>
          <p:cNvSpPr/>
          <p:nvPr/>
        </p:nvSpPr>
        <p:spPr>
          <a:xfrm>
            <a:off x="1347658" y="6386047"/>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6" name="Google Shape;666;p32"/>
          <p:cNvSpPr/>
          <p:nvPr/>
        </p:nvSpPr>
        <p:spPr>
          <a:xfrm>
            <a:off x="651423" y="4853519"/>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7" name="Google Shape;667;p32"/>
          <p:cNvSpPr/>
          <p:nvPr/>
        </p:nvSpPr>
        <p:spPr>
          <a:xfrm>
            <a:off x="506757" y="103985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8" name="Google Shape;668;p32"/>
          <p:cNvSpPr/>
          <p:nvPr/>
        </p:nvSpPr>
        <p:spPr>
          <a:xfrm>
            <a:off x="935075" y="6130658"/>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9" name="Google Shape;669;p32"/>
          <p:cNvSpPr/>
          <p:nvPr/>
        </p:nvSpPr>
        <p:spPr>
          <a:xfrm>
            <a:off x="1977819" y="341886"/>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0" name="Google Shape;670;p32"/>
          <p:cNvSpPr/>
          <p:nvPr/>
        </p:nvSpPr>
        <p:spPr>
          <a:xfrm>
            <a:off x="744323" y="390605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1" name="Google Shape;671;p32"/>
          <p:cNvSpPr/>
          <p:nvPr/>
        </p:nvSpPr>
        <p:spPr>
          <a:xfrm>
            <a:off x="506757" y="268250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2" name="Google Shape;672;p32"/>
          <p:cNvSpPr/>
          <p:nvPr/>
        </p:nvSpPr>
        <p:spPr>
          <a:xfrm>
            <a:off x="549597" y="21250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3" name="Google Shape;673;p32"/>
          <p:cNvSpPr/>
          <p:nvPr/>
        </p:nvSpPr>
        <p:spPr>
          <a:xfrm>
            <a:off x="493615" y="5475185"/>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4" name="Google Shape;674;p32"/>
          <p:cNvSpPr/>
          <p:nvPr/>
        </p:nvSpPr>
        <p:spPr>
          <a:xfrm>
            <a:off x="651431" y="16253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5" name="Google Shape;675;p32">
            <a:hlinkClick r:id="rId6" action="ppaction://hlinksldjump"/>
          </p:cNvPr>
          <p:cNvSpPr txBox="1">
            <a:spLocks noGrp="1"/>
          </p:cNvSpPr>
          <p:nvPr>
            <p:ph type="subTitle" idx="5"/>
          </p:nvPr>
        </p:nvSpPr>
        <p:spPr>
          <a:xfrm>
            <a:off x="4780235" y="2601667"/>
            <a:ext cx="2718800" cy="51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b="1">
                <a:solidFill>
                  <a:schemeClr val="accent4"/>
                </a:solidFill>
              </a:defRPr>
            </a:lvl1pPr>
            <a:lvl2pPr lvl="1" algn="ctr" rtl="0">
              <a:lnSpc>
                <a:spcPct val="100000"/>
              </a:lnSpc>
              <a:spcBef>
                <a:spcPts val="0"/>
              </a:spcBef>
              <a:spcAft>
                <a:spcPts val="0"/>
              </a:spcAft>
              <a:buNone/>
              <a:defRPr b="1">
                <a:solidFill>
                  <a:schemeClr val="accent4"/>
                </a:solidFill>
              </a:defRPr>
            </a:lvl2pPr>
            <a:lvl3pPr lvl="2" algn="ctr" rtl="0">
              <a:lnSpc>
                <a:spcPct val="100000"/>
              </a:lnSpc>
              <a:spcBef>
                <a:spcPts val="0"/>
              </a:spcBef>
              <a:spcAft>
                <a:spcPts val="0"/>
              </a:spcAft>
              <a:buNone/>
              <a:defRPr b="1">
                <a:solidFill>
                  <a:schemeClr val="accent4"/>
                </a:solidFill>
              </a:defRPr>
            </a:lvl3pPr>
            <a:lvl4pPr lvl="3" algn="ctr" rtl="0">
              <a:lnSpc>
                <a:spcPct val="100000"/>
              </a:lnSpc>
              <a:spcBef>
                <a:spcPts val="0"/>
              </a:spcBef>
              <a:spcAft>
                <a:spcPts val="0"/>
              </a:spcAft>
              <a:buNone/>
              <a:defRPr b="1">
                <a:solidFill>
                  <a:schemeClr val="accent4"/>
                </a:solidFill>
              </a:defRPr>
            </a:lvl4pPr>
            <a:lvl5pPr lvl="4" algn="ctr" rtl="0">
              <a:lnSpc>
                <a:spcPct val="100000"/>
              </a:lnSpc>
              <a:spcBef>
                <a:spcPts val="0"/>
              </a:spcBef>
              <a:spcAft>
                <a:spcPts val="0"/>
              </a:spcAft>
              <a:buNone/>
              <a:defRPr b="1">
                <a:solidFill>
                  <a:schemeClr val="accent4"/>
                </a:solidFill>
              </a:defRPr>
            </a:lvl5pPr>
            <a:lvl6pPr lvl="5" algn="ctr" rtl="0">
              <a:lnSpc>
                <a:spcPct val="100000"/>
              </a:lnSpc>
              <a:spcBef>
                <a:spcPts val="0"/>
              </a:spcBef>
              <a:spcAft>
                <a:spcPts val="0"/>
              </a:spcAft>
              <a:buNone/>
              <a:defRPr b="1">
                <a:solidFill>
                  <a:schemeClr val="accent4"/>
                </a:solidFill>
              </a:defRPr>
            </a:lvl6pPr>
            <a:lvl7pPr lvl="6" algn="ctr" rtl="0">
              <a:lnSpc>
                <a:spcPct val="100000"/>
              </a:lnSpc>
              <a:spcBef>
                <a:spcPts val="0"/>
              </a:spcBef>
              <a:spcAft>
                <a:spcPts val="0"/>
              </a:spcAft>
              <a:buNone/>
              <a:defRPr b="1">
                <a:solidFill>
                  <a:schemeClr val="accent4"/>
                </a:solidFill>
              </a:defRPr>
            </a:lvl7pPr>
            <a:lvl8pPr lvl="7" algn="ctr" rtl="0">
              <a:lnSpc>
                <a:spcPct val="100000"/>
              </a:lnSpc>
              <a:spcBef>
                <a:spcPts val="0"/>
              </a:spcBef>
              <a:spcAft>
                <a:spcPts val="0"/>
              </a:spcAft>
              <a:buNone/>
              <a:defRPr b="1">
                <a:solidFill>
                  <a:schemeClr val="accent4"/>
                </a:solidFill>
              </a:defRPr>
            </a:lvl8pPr>
            <a:lvl9pPr lvl="8" algn="ctr" rtl="0">
              <a:lnSpc>
                <a:spcPct val="100000"/>
              </a:lnSpc>
              <a:spcBef>
                <a:spcPts val="0"/>
              </a:spcBef>
              <a:spcAft>
                <a:spcPts val="0"/>
              </a:spcAft>
              <a:buNone/>
              <a:defRPr b="1">
                <a:solidFill>
                  <a:schemeClr val="accent4"/>
                </a:solidFill>
              </a:defRPr>
            </a:lvl9pPr>
          </a:lstStyle>
          <a:p>
            <a:endParaRPr/>
          </a:p>
        </p:txBody>
      </p:sp>
      <p:sp>
        <p:nvSpPr>
          <p:cNvPr id="676" name="Google Shape;676;p32">
            <a:hlinkClick r:id="rId7" action="ppaction://hlinksldjump"/>
          </p:cNvPr>
          <p:cNvSpPr txBox="1">
            <a:spLocks noGrp="1"/>
          </p:cNvSpPr>
          <p:nvPr>
            <p:ph type="subTitle" idx="6"/>
          </p:nvPr>
        </p:nvSpPr>
        <p:spPr>
          <a:xfrm>
            <a:off x="7312473" y="4916517"/>
            <a:ext cx="2718800" cy="51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b="1">
                <a:solidFill>
                  <a:schemeClr val="accent4"/>
                </a:solidFill>
              </a:defRPr>
            </a:lvl1pPr>
            <a:lvl2pPr lvl="1" algn="ctr" rtl="0">
              <a:lnSpc>
                <a:spcPct val="100000"/>
              </a:lnSpc>
              <a:spcBef>
                <a:spcPts val="0"/>
              </a:spcBef>
              <a:spcAft>
                <a:spcPts val="0"/>
              </a:spcAft>
              <a:buNone/>
              <a:defRPr b="1">
                <a:solidFill>
                  <a:schemeClr val="accent4"/>
                </a:solidFill>
              </a:defRPr>
            </a:lvl2pPr>
            <a:lvl3pPr lvl="2" algn="ctr" rtl="0">
              <a:lnSpc>
                <a:spcPct val="100000"/>
              </a:lnSpc>
              <a:spcBef>
                <a:spcPts val="0"/>
              </a:spcBef>
              <a:spcAft>
                <a:spcPts val="0"/>
              </a:spcAft>
              <a:buNone/>
              <a:defRPr b="1">
                <a:solidFill>
                  <a:schemeClr val="accent4"/>
                </a:solidFill>
              </a:defRPr>
            </a:lvl3pPr>
            <a:lvl4pPr lvl="3" algn="ctr" rtl="0">
              <a:lnSpc>
                <a:spcPct val="100000"/>
              </a:lnSpc>
              <a:spcBef>
                <a:spcPts val="0"/>
              </a:spcBef>
              <a:spcAft>
                <a:spcPts val="0"/>
              </a:spcAft>
              <a:buNone/>
              <a:defRPr b="1">
                <a:solidFill>
                  <a:schemeClr val="accent4"/>
                </a:solidFill>
              </a:defRPr>
            </a:lvl4pPr>
            <a:lvl5pPr lvl="4" algn="ctr" rtl="0">
              <a:lnSpc>
                <a:spcPct val="100000"/>
              </a:lnSpc>
              <a:spcBef>
                <a:spcPts val="0"/>
              </a:spcBef>
              <a:spcAft>
                <a:spcPts val="0"/>
              </a:spcAft>
              <a:buNone/>
              <a:defRPr b="1">
                <a:solidFill>
                  <a:schemeClr val="accent4"/>
                </a:solidFill>
              </a:defRPr>
            </a:lvl5pPr>
            <a:lvl6pPr lvl="5" algn="ctr" rtl="0">
              <a:lnSpc>
                <a:spcPct val="100000"/>
              </a:lnSpc>
              <a:spcBef>
                <a:spcPts val="0"/>
              </a:spcBef>
              <a:spcAft>
                <a:spcPts val="0"/>
              </a:spcAft>
              <a:buNone/>
              <a:defRPr b="1">
                <a:solidFill>
                  <a:schemeClr val="accent4"/>
                </a:solidFill>
              </a:defRPr>
            </a:lvl6pPr>
            <a:lvl7pPr lvl="6" algn="ctr" rtl="0">
              <a:lnSpc>
                <a:spcPct val="100000"/>
              </a:lnSpc>
              <a:spcBef>
                <a:spcPts val="0"/>
              </a:spcBef>
              <a:spcAft>
                <a:spcPts val="0"/>
              </a:spcAft>
              <a:buNone/>
              <a:defRPr b="1">
                <a:solidFill>
                  <a:schemeClr val="accent4"/>
                </a:solidFill>
              </a:defRPr>
            </a:lvl7pPr>
            <a:lvl8pPr lvl="7" algn="ctr" rtl="0">
              <a:lnSpc>
                <a:spcPct val="100000"/>
              </a:lnSpc>
              <a:spcBef>
                <a:spcPts val="0"/>
              </a:spcBef>
              <a:spcAft>
                <a:spcPts val="0"/>
              </a:spcAft>
              <a:buNone/>
              <a:defRPr b="1">
                <a:solidFill>
                  <a:schemeClr val="accent4"/>
                </a:solidFill>
              </a:defRPr>
            </a:lvl8pPr>
            <a:lvl9pPr lvl="8" algn="ctr" rtl="0">
              <a:lnSpc>
                <a:spcPct val="100000"/>
              </a:lnSpc>
              <a:spcBef>
                <a:spcPts val="0"/>
              </a:spcBef>
              <a:spcAft>
                <a:spcPts val="0"/>
              </a:spcAft>
              <a:buNone/>
              <a:defRPr b="1">
                <a:solidFill>
                  <a:schemeClr val="accent4"/>
                </a:solidFill>
              </a:defRPr>
            </a:lvl9pPr>
          </a:lstStyle>
          <a:p>
            <a:endParaRPr/>
          </a:p>
        </p:txBody>
      </p:sp>
    </p:spTree>
    <p:extLst>
      <p:ext uri="{BB962C8B-B14F-4D97-AF65-F5344CB8AC3E}">
        <p14:creationId xmlns:p14="http://schemas.microsoft.com/office/powerpoint/2010/main" val="2766583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9"/>
        <p:cNvGrpSpPr/>
        <p:nvPr/>
      </p:nvGrpSpPr>
      <p:grpSpPr>
        <a:xfrm>
          <a:off x="0" y="0"/>
          <a:ext cx="0" cy="0"/>
          <a:chOff x="0" y="0"/>
          <a:chExt cx="0" cy="0"/>
        </a:xfrm>
      </p:grpSpPr>
      <p:sp>
        <p:nvSpPr>
          <p:cNvPr id="60" name="Google Shape;60;p4"/>
          <p:cNvSpPr/>
          <p:nvPr/>
        </p:nvSpPr>
        <p:spPr>
          <a:xfrm>
            <a:off x="361100" y="148794"/>
            <a:ext cx="11469779" cy="657408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4"/>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 name="Google Shape;62;p4"/>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 name="Google Shape;63;p4"/>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4"/>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4"/>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4"/>
          <p:cNvSpPr txBox="1">
            <a:spLocks noGrp="1"/>
          </p:cNvSpPr>
          <p:nvPr>
            <p:ph type="title"/>
          </p:nvPr>
        </p:nvSpPr>
        <p:spPr>
          <a:xfrm>
            <a:off x="2054767" y="719333"/>
            <a:ext cx="8649200" cy="6376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7" name="Google Shape;67;p4"/>
          <p:cNvSpPr txBox="1">
            <a:spLocks noGrp="1"/>
          </p:cNvSpPr>
          <p:nvPr>
            <p:ph type="subTitle" idx="1"/>
          </p:nvPr>
        </p:nvSpPr>
        <p:spPr>
          <a:xfrm>
            <a:off x="971600" y="1553167"/>
            <a:ext cx="10269600" cy="451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dk2"/>
                </a:solidFill>
              </a:defRPr>
            </a:lvl1pPr>
            <a:lvl2pPr lvl="1" algn="ctr" rtl="0">
              <a:lnSpc>
                <a:spcPct val="100000"/>
              </a:lnSpc>
              <a:spcBef>
                <a:spcPts val="0"/>
              </a:spcBef>
              <a:spcAft>
                <a:spcPts val="0"/>
              </a:spcAft>
              <a:buNone/>
              <a:defRPr sz="1600">
                <a:solidFill>
                  <a:schemeClr val="dk2"/>
                </a:solidFill>
              </a:defRPr>
            </a:lvl2pPr>
            <a:lvl3pPr lvl="2" algn="ctr" rtl="0">
              <a:lnSpc>
                <a:spcPct val="100000"/>
              </a:lnSpc>
              <a:spcBef>
                <a:spcPts val="0"/>
              </a:spcBef>
              <a:spcAft>
                <a:spcPts val="0"/>
              </a:spcAft>
              <a:buNone/>
              <a:defRPr sz="1600">
                <a:solidFill>
                  <a:schemeClr val="dk2"/>
                </a:solidFill>
              </a:defRPr>
            </a:lvl3pPr>
            <a:lvl4pPr lvl="3" algn="ctr" rtl="0">
              <a:lnSpc>
                <a:spcPct val="100000"/>
              </a:lnSpc>
              <a:spcBef>
                <a:spcPts val="0"/>
              </a:spcBef>
              <a:spcAft>
                <a:spcPts val="0"/>
              </a:spcAft>
              <a:buNone/>
              <a:defRPr sz="1600">
                <a:solidFill>
                  <a:schemeClr val="dk2"/>
                </a:solidFill>
              </a:defRPr>
            </a:lvl4pPr>
            <a:lvl5pPr lvl="4" algn="ctr" rtl="0">
              <a:lnSpc>
                <a:spcPct val="100000"/>
              </a:lnSpc>
              <a:spcBef>
                <a:spcPts val="0"/>
              </a:spcBef>
              <a:spcAft>
                <a:spcPts val="0"/>
              </a:spcAft>
              <a:buNone/>
              <a:defRPr sz="1600">
                <a:solidFill>
                  <a:schemeClr val="dk2"/>
                </a:solidFill>
              </a:defRPr>
            </a:lvl5pPr>
            <a:lvl6pPr lvl="5" algn="ctr" rtl="0">
              <a:lnSpc>
                <a:spcPct val="100000"/>
              </a:lnSpc>
              <a:spcBef>
                <a:spcPts val="0"/>
              </a:spcBef>
              <a:spcAft>
                <a:spcPts val="0"/>
              </a:spcAft>
              <a:buNone/>
              <a:defRPr sz="1600">
                <a:solidFill>
                  <a:schemeClr val="dk2"/>
                </a:solidFill>
              </a:defRPr>
            </a:lvl6pPr>
            <a:lvl7pPr lvl="6" algn="ctr" rtl="0">
              <a:lnSpc>
                <a:spcPct val="100000"/>
              </a:lnSpc>
              <a:spcBef>
                <a:spcPts val="0"/>
              </a:spcBef>
              <a:spcAft>
                <a:spcPts val="0"/>
              </a:spcAft>
              <a:buNone/>
              <a:defRPr sz="1600">
                <a:solidFill>
                  <a:schemeClr val="dk2"/>
                </a:solidFill>
              </a:defRPr>
            </a:lvl7pPr>
            <a:lvl8pPr lvl="7" algn="ctr" rtl="0">
              <a:lnSpc>
                <a:spcPct val="100000"/>
              </a:lnSpc>
              <a:spcBef>
                <a:spcPts val="0"/>
              </a:spcBef>
              <a:spcAft>
                <a:spcPts val="0"/>
              </a:spcAft>
              <a:buNone/>
              <a:defRPr sz="1600">
                <a:solidFill>
                  <a:schemeClr val="dk2"/>
                </a:solidFill>
              </a:defRPr>
            </a:lvl8pPr>
            <a:lvl9pPr lvl="8" algn="ctr" rtl="0">
              <a:lnSpc>
                <a:spcPct val="100000"/>
              </a:lnSpc>
              <a:spcBef>
                <a:spcPts val="0"/>
              </a:spcBef>
              <a:spcAft>
                <a:spcPts val="0"/>
              </a:spcAft>
              <a:buNone/>
              <a:defRPr sz="1600">
                <a:solidFill>
                  <a:schemeClr val="dk2"/>
                </a:solidFill>
              </a:defRPr>
            </a:lvl9pPr>
          </a:lstStyle>
          <a:p>
            <a:endParaRPr/>
          </a:p>
        </p:txBody>
      </p:sp>
    </p:spTree>
    <p:extLst>
      <p:ext uri="{BB962C8B-B14F-4D97-AF65-F5344CB8AC3E}">
        <p14:creationId xmlns:p14="http://schemas.microsoft.com/office/powerpoint/2010/main" val="2966144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8"/>
        <p:cNvGrpSpPr/>
        <p:nvPr/>
      </p:nvGrpSpPr>
      <p:grpSpPr>
        <a:xfrm>
          <a:off x="0" y="0"/>
          <a:ext cx="0" cy="0"/>
          <a:chOff x="0" y="0"/>
          <a:chExt cx="0" cy="0"/>
        </a:xfrm>
      </p:grpSpPr>
      <p:sp>
        <p:nvSpPr>
          <p:cNvPr id="69" name="Google Shape;69;p5"/>
          <p:cNvSpPr/>
          <p:nvPr/>
        </p:nvSpPr>
        <p:spPr>
          <a:xfrm>
            <a:off x="361100" y="148794"/>
            <a:ext cx="11469779" cy="657408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 name="Google Shape;70;p5"/>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5"/>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5"/>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73;p5"/>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5"/>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 name="Google Shape;75;p5"/>
          <p:cNvSpPr txBox="1">
            <a:spLocks noGrp="1"/>
          </p:cNvSpPr>
          <p:nvPr>
            <p:ph type="title"/>
          </p:nvPr>
        </p:nvSpPr>
        <p:spPr>
          <a:xfrm>
            <a:off x="2054767" y="725721"/>
            <a:ext cx="86492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 name="Google Shape;76;p5"/>
          <p:cNvSpPr txBox="1">
            <a:spLocks noGrp="1"/>
          </p:cNvSpPr>
          <p:nvPr>
            <p:ph type="subTitle" idx="1"/>
          </p:nvPr>
        </p:nvSpPr>
        <p:spPr>
          <a:xfrm>
            <a:off x="1760567" y="2899767"/>
            <a:ext cx="3670400" cy="51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1"/>
                </a:solidFill>
              </a:defRPr>
            </a:lvl1pPr>
            <a:lvl2pPr lvl="1" algn="ctr" rtl="0">
              <a:lnSpc>
                <a:spcPct val="100000"/>
              </a:lnSpc>
              <a:spcBef>
                <a:spcPts val="0"/>
              </a:spcBef>
              <a:spcAft>
                <a:spcPts val="0"/>
              </a:spcAft>
              <a:buNone/>
              <a:defRPr b="1">
                <a:solidFill>
                  <a:schemeClr val="accent1"/>
                </a:solidFill>
              </a:defRPr>
            </a:lvl2pPr>
            <a:lvl3pPr lvl="2" algn="ctr" rtl="0">
              <a:lnSpc>
                <a:spcPct val="100000"/>
              </a:lnSpc>
              <a:spcBef>
                <a:spcPts val="0"/>
              </a:spcBef>
              <a:spcAft>
                <a:spcPts val="0"/>
              </a:spcAft>
              <a:buNone/>
              <a:defRPr b="1">
                <a:solidFill>
                  <a:schemeClr val="accent1"/>
                </a:solidFill>
              </a:defRPr>
            </a:lvl3pPr>
            <a:lvl4pPr lvl="3" algn="ctr" rtl="0">
              <a:lnSpc>
                <a:spcPct val="100000"/>
              </a:lnSpc>
              <a:spcBef>
                <a:spcPts val="0"/>
              </a:spcBef>
              <a:spcAft>
                <a:spcPts val="0"/>
              </a:spcAft>
              <a:buNone/>
              <a:defRPr b="1">
                <a:solidFill>
                  <a:schemeClr val="accent1"/>
                </a:solidFill>
              </a:defRPr>
            </a:lvl4pPr>
            <a:lvl5pPr lvl="4" algn="ctr" rtl="0">
              <a:lnSpc>
                <a:spcPct val="100000"/>
              </a:lnSpc>
              <a:spcBef>
                <a:spcPts val="0"/>
              </a:spcBef>
              <a:spcAft>
                <a:spcPts val="0"/>
              </a:spcAft>
              <a:buNone/>
              <a:defRPr b="1">
                <a:solidFill>
                  <a:schemeClr val="accent1"/>
                </a:solidFill>
              </a:defRPr>
            </a:lvl5pPr>
            <a:lvl6pPr lvl="5" algn="ctr" rtl="0">
              <a:lnSpc>
                <a:spcPct val="100000"/>
              </a:lnSpc>
              <a:spcBef>
                <a:spcPts val="0"/>
              </a:spcBef>
              <a:spcAft>
                <a:spcPts val="0"/>
              </a:spcAft>
              <a:buNone/>
              <a:defRPr b="1">
                <a:solidFill>
                  <a:schemeClr val="accent1"/>
                </a:solidFill>
              </a:defRPr>
            </a:lvl6pPr>
            <a:lvl7pPr lvl="6" algn="ctr" rtl="0">
              <a:lnSpc>
                <a:spcPct val="100000"/>
              </a:lnSpc>
              <a:spcBef>
                <a:spcPts val="0"/>
              </a:spcBef>
              <a:spcAft>
                <a:spcPts val="0"/>
              </a:spcAft>
              <a:buNone/>
              <a:defRPr b="1">
                <a:solidFill>
                  <a:schemeClr val="accent1"/>
                </a:solidFill>
              </a:defRPr>
            </a:lvl7pPr>
            <a:lvl8pPr lvl="7" algn="ctr" rtl="0">
              <a:lnSpc>
                <a:spcPct val="100000"/>
              </a:lnSpc>
              <a:spcBef>
                <a:spcPts val="0"/>
              </a:spcBef>
              <a:spcAft>
                <a:spcPts val="0"/>
              </a:spcAft>
              <a:buNone/>
              <a:defRPr b="1">
                <a:solidFill>
                  <a:schemeClr val="accent1"/>
                </a:solidFill>
              </a:defRPr>
            </a:lvl8pPr>
            <a:lvl9pPr lvl="8" algn="ctr" rtl="0">
              <a:lnSpc>
                <a:spcPct val="100000"/>
              </a:lnSpc>
              <a:spcBef>
                <a:spcPts val="0"/>
              </a:spcBef>
              <a:spcAft>
                <a:spcPts val="0"/>
              </a:spcAft>
              <a:buNone/>
              <a:defRPr b="1">
                <a:solidFill>
                  <a:schemeClr val="accent1"/>
                </a:solidFill>
              </a:defRPr>
            </a:lvl9pPr>
          </a:lstStyle>
          <a:p>
            <a:endParaRPr/>
          </a:p>
        </p:txBody>
      </p:sp>
      <p:sp>
        <p:nvSpPr>
          <p:cNvPr id="77" name="Google Shape;77;p5"/>
          <p:cNvSpPr txBox="1">
            <a:spLocks noGrp="1"/>
          </p:cNvSpPr>
          <p:nvPr>
            <p:ph type="subTitle" idx="2"/>
          </p:nvPr>
        </p:nvSpPr>
        <p:spPr>
          <a:xfrm>
            <a:off x="1919200" y="3433241"/>
            <a:ext cx="3353200" cy="14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solidFill>
                  <a:schemeClr val="dk2"/>
                </a:solidFill>
              </a:defRPr>
            </a:lvl1pPr>
            <a:lvl2pPr lvl="1" algn="ctr" rtl="0">
              <a:lnSpc>
                <a:spcPct val="100000"/>
              </a:lnSpc>
              <a:spcBef>
                <a:spcPts val="0"/>
              </a:spcBef>
              <a:spcAft>
                <a:spcPts val="0"/>
              </a:spcAft>
              <a:buNone/>
              <a:defRPr sz="2133">
                <a:solidFill>
                  <a:schemeClr val="dk2"/>
                </a:solidFill>
              </a:defRPr>
            </a:lvl2pPr>
            <a:lvl3pPr lvl="2" algn="ctr" rtl="0">
              <a:lnSpc>
                <a:spcPct val="100000"/>
              </a:lnSpc>
              <a:spcBef>
                <a:spcPts val="0"/>
              </a:spcBef>
              <a:spcAft>
                <a:spcPts val="0"/>
              </a:spcAft>
              <a:buNone/>
              <a:defRPr sz="2133">
                <a:solidFill>
                  <a:schemeClr val="dk2"/>
                </a:solidFill>
              </a:defRPr>
            </a:lvl3pPr>
            <a:lvl4pPr lvl="3" algn="ctr" rtl="0">
              <a:lnSpc>
                <a:spcPct val="100000"/>
              </a:lnSpc>
              <a:spcBef>
                <a:spcPts val="0"/>
              </a:spcBef>
              <a:spcAft>
                <a:spcPts val="0"/>
              </a:spcAft>
              <a:buNone/>
              <a:defRPr sz="2133">
                <a:solidFill>
                  <a:schemeClr val="dk2"/>
                </a:solidFill>
              </a:defRPr>
            </a:lvl4pPr>
            <a:lvl5pPr lvl="4" algn="ctr" rtl="0">
              <a:lnSpc>
                <a:spcPct val="100000"/>
              </a:lnSpc>
              <a:spcBef>
                <a:spcPts val="0"/>
              </a:spcBef>
              <a:spcAft>
                <a:spcPts val="0"/>
              </a:spcAft>
              <a:buNone/>
              <a:defRPr sz="2133">
                <a:solidFill>
                  <a:schemeClr val="dk2"/>
                </a:solidFill>
              </a:defRPr>
            </a:lvl5pPr>
            <a:lvl6pPr lvl="5" algn="ctr" rtl="0">
              <a:lnSpc>
                <a:spcPct val="100000"/>
              </a:lnSpc>
              <a:spcBef>
                <a:spcPts val="0"/>
              </a:spcBef>
              <a:spcAft>
                <a:spcPts val="0"/>
              </a:spcAft>
              <a:buNone/>
              <a:defRPr sz="2133">
                <a:solidFill>
                  <a:schemeClr val="dk2"/>
                </a:solidFill>
              </a:defRPr>
            </a:lvl6pPr>
            <a:lvl7pPr lvl="6" algn="ctr" rtl="0">
              <a:lnSpc>
                <a:spcPct val="100000"/>
              </a:lnSpc>
              <a:spcBef>
                <a:spcPts val="0"/>
              </a:spcBef>
              <a:spcAft>
                <a:spcPts val="0"/>
              </a:spcAft>
              <a:buNone/>
              <a:defRPr sz="2133">
                <a:solidFill>
                  <a:schemeClr val="dk2"/>
                </a:solidFill>
              </a:defRPr>
            </a:lvl7pPr>
            <a:lvl8pPr lvl="7" algn="ctr" rtl="0">
              <a:lnSpc>
                <a:spcPct val="100000"/>
              </a:lnSpc>
              <a:spcBef>
                <a:spcPts val="0"/>
              </a:spcBef>
              <a:spcAft>
                <a:spcPts val="0"/>
              </a:spcAft>
              <a:buNone/>
              <a:defRPr sz="2133">
                <a:solidFill>
                  <a:schemeClr val="dk2"/>
                </a:solidFill>
              </a:defRPr>
            </a:lvl8pPr>
            <a:lvl9pPr lvl="8" algn="ctr" rtl="0">
              <a:lnSpc>
                <a:spcPct val="100000"/>
              </a:lnSpc>
              <a:spcBef>
                <a:spcPts val="0"/>
              </a:spcBef>
              <a:spcAft>
                <a:spcPts val="0"/>
              </a:spcAft>
              <a:buNone/>
              <a:defRPr sz="2133">
                <a:solidFill>
                  <a:schemeClr val="dk2"/>
                </a:solidFill>
              </a:defRPr>
            </a:lvl9pPr>
          </a:lstStyle>
          <a:p>
            <a:endParaRPr/>
          </a:p>
        </p:txBody>
      </p:sp>
      <p:sp>
        <p:nvSpPr>
          <p:cNvPr id="78" name="Google Shape;78;p5"/>
          <p:cNvSpPr txBox="1">
            <a:spLocks noGrp="1"/>
          </p:cNvSpPr>
          <p:nvPr>
            <p:ph type="subTitle" idx="3"/>
          </p:nvPr>
        </p:nvSpPr>
        <p:spPr>
          <a:xfrm>
            <a:off x="6669533" y="2899767"/>
            <a:ext cx="3669600" cy="51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3"/>
                </a:solidFill>
              </a:defRPr>
            </a:lvl1pPr>
            <a:lvl2pPr lvl="1" algn="ctr" rtl="0">
              <a:lnSpc>
                <a:spcPct val="100000"/>
              </a:lnSpc>
              <a:spcBef>
                <a:spcPts val="0"/>
              </a:spcBef>
              <a:spcAft>
                <a:spcPts val="0"/>
              </a:spcAft>
              <a:buNone/>
              <a:defRPr b="1">
                <a:solidFill>
                  <a:schemeClr val="accent3"/>
                </a:solidFill>
              </a:defRPr>
            </a:lvl2pPr>
            <a:lvl3pPr lvl="2" algn="ctr" rtl="0">
              <a:lnSpc>
                <a:spcPct val="100000"/>
              </a:lnSpc>
              <a:spcBef>
                <a:spcPts val="0"/>
              </a:spcBef>
              <a:spcAft>
                <a:spcPts val="0"/>
              </a:spcAft>
              <a:buNone/>
              <a:defRPr b="1">
                <a:solidFill>
                  <a:schemeClr val="accent3"/>
                </a:solidFill>
              </a:defRPr>
            </a:lvl3pPr>
            <a:lvl4pPr lvl="3" algn="ctr" rtl="0">
              <a:lnSpc>
                <a:spcPct val="100000"/>
              </a:lnSpc>
              <a:spcBef>
                <a:spcPts val="0"/>
              </a:spcBef>
              <a:spcAft>
                <a:spcPts val="0"/>
              </a:spcAft>
              <a:buNone/>
              <a:defRPr b="1">
                <a:solidFill>
                  <a:schemeClr val="accent3"/>
                </a:solidFill>
              </a:defRPr>
            </a:lvl4pPr>
            <a:lvl5pPr lvl="4" algn="ctr" rtl="0">
              <a:lnSpc>
                <a:spcPct val="100000"/>
              </a:lnSpc>
              <a:spcBef>
                <a:spcPts val="0"/>
              </a:spcBef>
              <a:spcAft>
                <a:spcPts val="0"/>
              </a:spcAft>
              <a:buNone/>
              <a:defRPr b="1">
                <a:solidFill>
                  <a:schemeClr val="accent3"/>
                </a:solidFill>
              </a:defRPr>
            </a:lvl5pPr>
            <a:lvl6pPr lvl="5" algn="ctr" rtl="0">
              <a:lnSpc>
                <a:spcPct val="100000"/>
              </a:lnSpc>
              <a:spcBef>
                <a:spcPts val="0"/>
              </a:spcBef>
              <a:spcAft>
                <a:spcPts val="0"/>
              </a:spcAft>
              <a:buNone/>
              <a:defRPr b="1">
                <a:solidFill>
                  <a:schemeClr val="accent3"/>
                </a:solidFill>
              </a:defRPr>
            </a:lvl6pPr>
            <a:lvl7pPr lvl="6" algn="ctr" rtl="0">
              <a:lnSpc>
                <a:spcPct val="100000"/>
              </a:lnSpc>
              <a:spcBef>
                <a:spcPts val="0"/>
              </a:spcBef>
              <a:spcAft>
                <a:spcPts val="0"/>
              </a:spcAft>
              <a:buNone/>
              <a:defRPr b="1">
                <a:solidFill>
                  <a:schemeClr val="accent3"/>
                </a:solidFill>
              </a:defRPr>
            </a:lvl7pPr>
            <a:lvl8pPr lvl="7" algn="ctr" rtl="0">
              <a:lnSpc>
                <a:spcPct val="100000"/>
              </a:lnSpc>
              <a:spcBef>
                <a:spcPts val="0"/>
              </a:spcBef>
              <a:spcAft>
                <a:spcPts val="0"/>
              </a:spcAft>
              <a:buNone/>
              <a:defRPr b="1">
                <a:solidFill>
                  <a:schemeClr val="accent3"/>
                </a:solidFill>
              </a:defRPr>
            </a:lvl8pPr>
            <a:lvl9pPr lvl="8" algn="ctr" rtl="0">
              <a:lnSpc>
                <a:spcPct val="100000"/>
              </a:lnSpc>
              <a:spcBef>
                <a:spcPts val="0"/>
              </a:spcBef>
              <a:spcAft>
                <a:spcPts val="0"/>
              </a:spcAft>
              <a:buNone/>
              <a:defRPr b="1">
                <a:solidFill>
                  <a:schemeClr val="accent3"/>
                </a:solidFill>
              </a:defRPr>
            </a:lvl9pPr>
          </a:lstStyle>
          <a:p>
            <a:endParaRPr/>
          </a:p>
        </p:txBody>
      </p:sp>
      <p:sp>
        <p:nvSpPr>
          <p:cNvPr id="79" name="Google Shape;79;p5"/>
          <p:cNvSpPr txBox="1">
            <a:spLocks noGrp="1"/>
          </p:cNvSpPr>
          <p:nvPr>
            <p:ph type="subTitle" idx="4"/>
          </p:nvPr>
        </p:nvSpPr>
        <p:spPr>
          <a:xfrm>
            <a:off x="6815133" y="3434841"/>
            <a:ext cx="3352800" cy="141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solidFill>
                  <a:schemeClr val="dk2"/>
                </a:solidFill>
              </a:defRPr>
            </a:lvl1pPr>
            <a:lvl2pPr lvl="1" algn="ctr" rtl="0">
              <a:lnSpc>
                <a:spcPct val="100000"/>
              </a:lnSpc>
              <a:spcBef>
                <a:spcPts val="0"/>
              </a:spcBef>
              <a:spcAft>
                <a:spcPts val="0"/>
              </a:spcAft>
              <a:buNone/>
              <a:defRPr sz="2133">
                <a:solidFill>
                  <a:schemeClr val="dk2"/>
                </a:solidFill>
              </a:defRPr>
            </a:lvl2pPr>
            <a:lvl3pPr lvl="2" algn="ctr" rtl="0">
              <a:lnSpc>
                <a:spcPct val="100000"/>
              </a:lnSpc>
              <a:spcBef>
                <a:spcPts val="0"/>
              </a:spcBef>
              <a:spcAft>
                <a:spcPts val="0"/>
              </a:spcAft>
              <a:buNone/>
              <a:defRPr sz="2133">
                <a:solidFill>
                  <a:schemeClr val="dk2"/>
                </a:solidFill>
              </a:defRPr>
            </a:lvl3pPr>
            <a:lvl4pPr lvl="3" algn="ctr" rtl="0">
              <a:lnSpc>
                <a:spcPct val="100000"/>
              </a:lnSpc>
              <a:spcBef>
                <a:spcPts val="0"/>
              </a:spcBef>
              <a:spcAft>
                <a:spcPts val="0"/>
              </a:spcAft>
              <a:buNone/>
              <a:defRPr sz="2133">
                <a:solidFill>
                  <a:schemeClr val="dk2"/>
                </a:solidFill>
              </a:defRPr>
            </a:lvl4pPr>
            <a:lvl5pPr lvl="4" algn="ctr" rtl="0">
              <a:lnSpc>
                <a:spcPct val="100000"/>
              </a:lnSpc>
              <a:spcBef>
                <a:spcPts val="0"/>
              </a:spcBef>
              <a:spcAft>
                <a:spcPts val="0"/>
              </a:spcAft>
              <a:buNone/>
              <a:defRPr sz="2133">
                <a:solidFill>
                  <a:schemeClr val="dk2"/>
                </a:solidFill>
              </a:defRPr>
            </a:lvl5pPr>
            <a:lvl6pPr lvl="5" algn="ctr" rtl="0">
              <a:lnSpc>
                <a:spcPct val="100000"/>
              </a:lnSpc>
              <a:spcBef>
                <a:spcPts val="0"/>
              </a:spcBef>
              <a:spcAft>
                <a:spcPts val="0"/>
              </a:spcAft>
              <a:buNone/>
              <a:defRPr sz="2133">
                <a:solidFill>
                  <a:schemeClr val="dk2"/>
                </a:solidFill>
              </a:defRPr>
            </a:lvl6pPr>
            <a:lvl7pPr lvl="6" algn="ctr" rtl="0">
              <a:lnSpc>
                <a:spcPct val="100000"/>
              </a:lnSpc>
              <a:spcBef>
                <a:spcPts val="0"/>
              </a:spcBef>
              <a:spcAft>
                <a:spcPts val="0"/>
              </a:spcAft>
              <a:buNone/>
              <a:defRPr sz="2133">
                <a:solidFill>
                  <a:schemeClr val="dk2"/>
                </a:solidFill>
              </a:defRPr>
            </a:lvl7pPr>
            <a:lvl8pPr lvl="7" algn="ctr" rtl="0">
              <a:lnSpc>
                <a:spcPct val="100000"/>
              </a:lnSpc>
              <a:spcBef>
                <a:spcPts val="0"/>
              </a:spcBef>
              <a:spcAft>
                <a:spcPts val="0"/>
              </a:spcAft>
              <a:buNone/>
              <a:defRPr sz="2133">
                <a:solidFill>
                  <a:schemeClr val="dk2"/>
                </a:solidFill>
              </a:defRPr>
            </a:lvl8pPr>
            <a:lvl9pPr lvl="8" algn="ctr" rtl="0">
              <a:lnSpc>
                <a:spcPct val="100000"/>
              </a:lnSpc>
              <a:spcBef>
                <a:spcPts val="0"/>
              </a:spcBef>
              <a:spcAft>
                <a:spcPts val="0"/>
              </a:spcAft>
              <a:buNone/>
              <a:defRPr sz="2133">
                <a:solidFill>
                  <a:schemeClr val="dk2"/>
                </a:solidFill>
              </a:defRPr>
            </a:lvl9pPr>
          </a:lstStyle>
          <a:p>
            <a:endParaRPr/>
          </a:p>
        </p:txBody>
      </p:sp>
      <p:sp>
        <p:nvSpPr>
          <p:cNvPr id="80" name="Google Shape;80;p5"/>
          <p:cNvSpPr/>
          <p:nvPr/>
        </p:nvSpPr>
        <p:spPr>
          <a:xfrm>
            <a:off x="3411529" y="6428618"/>
            <a:ext cx="288848"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1" name="Google Shape;81;p5"/>
          <p:cNvSpPr/>
          <p:nvPr/>
        </p:nvSpPr>
        <p:spPr>
          <a:xfrm>
            <a:off x="815090" y="4641719"/>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 name="Google Shape;82;p5"/>
          <p:cNvSpPr/>
          <p:nvPr/>
        </p:nvSpPr>
        <p:spPr>
          <a:xfrm>
            <a:off x="1000823" y="1661937"/>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3" name="Google Shape;83;p5"/>
          <p:cNvSpPr/>
          <p:nvPr/>
        </p:nvSpPr>
        <p:spPr>
          <a:xfrm>
            <a:off x="506757" y="103985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4" name="Google Shape;84;p5"/>
          <p:cNvSpPr/>
          <p:nvPr/>
        </p:nvSpPr>
        <p:spPr>
          <a:xfrm>
            <a:off x="737157" y="6101886"/>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5" name="Google Shape;85;p5"/>
          <p:cNvSpPr/>
          <p:nvPr/>
        </p:nvSpPr>
        <p:spPr>
          <a:xfrm>
            <a:off x="592490" y="372150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5"/>
          <p:cNvSpPr/>
          <p:nvPr/>
        </p:nvSpPr>
        <p:spPr>
          <a:xfrm>
            <a:off x="434681" y="2396834"/>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5"/>
          <p:cNvSpPr/>
          <p:nvPr/>
        </p:nvSpPr>
        <p:spPr>
          <a:xfrm>
            <a:off x="1833467" y="435171"/>
            <a:ext cx="85724" cy="85724"/>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8" name="Google Shape;88;p5"/>
          <p:cNvSpPr/>
          <p:nvPr/>
        </p:nvSpPr>
        <p:spPr>
          <a:xfrm>
            <a:off x="1833457" y="641245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 name="Google Shape;89;p5"/>
          <p:cNvSpPr/>
          <p:nvPr/>
        </p:nvSpPr>
        <p:spPr>
          <a:xfrm>
            <a:off x="493615" y="5475185"/>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0" name="Google Shape;90;p5"/>
          <p:cNvSpPr/>
          <p:nvPr/>
        </p:nvSpPr>
        <p:spPr>
          <a:xfrm>
            <a:off x="493248" y="14276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109005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1"/>
        <p:cNvGrpSpPr/>
        <p:nvPr/>
      </p:nvGrpSpPr>
      <p:grpSpPr>
        <a:xfrm>
          <a:off x="0" y="0"/>
          <a:ext cx="0" cy="0"/>
          <a:chOff x="0" y="0"/>
          <a:chExt cx="0" cy="0"/>
        </a:xfrm>
      </p:grpSpPr>
      <p:sp>
        <p:nvSpPr>
          <p:cNvPr id="92" name="Google Shape;92;p6"/>
          <p:cNvSpPr/>
          <p:nvPr/>
        </p:nvSpPr>
        <p:spPr>
          <a:xfrm>
            <a:off x="361100" y="148794"/>
            <a:ext cx="11469779" cy="657408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 name="Google Shape;93;p6"/>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6"/>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6"/>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 name="Google Shape;96;p6"/>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6"/>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6"/>
          <p:cNvSpPr txBox="1">
            <a:spLocks noGrp="1"/>
          </p:cNvSpPr>
          <p:nvPr>
            <p:ph type="title"/>
          </p:nvPr>
        </p:nvSpPr>
        <p:spPr>
          <a:xfrm>
            <a:off x="2054767" y="719333"/>
            <a:ext cx="8649200" cy="63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6"/>
          <p:cNvSpPr/>
          <p:nvPr/>
        </p:nvSpPr>
        <p:spPr>
          <a:xfrm>
            <a:off x="4971796" y="6261501"/>
            <a:ext cx="288848"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0" name="Google Shape;100;p6"/>
          <p:cNvSpPr/>
          <p:nvPr/>
        </p:nvSpPr>
        <p:spPr>
          <a:xfrm>
            <a:off x="9879391" y="6537980"/>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1" name="Google Shape;101;p6"/>
          <p:cNvSpPr/>
          <p:nvPr/>
        </p:nvSpPr>
        <p:spPr>
          <a:xfrm>
            <a:off x="651423" y="4853519"/>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2" name="Google Shape;102;p6"/>
          <p:cNvSpPr/>
          <p:nvPr/>
        </p:nvSpPr>
        <p:spPr>
          <a:xfrm>
            <a:off x="961857" y="1755270"/>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3" name="Google Shape;103;p6"/>
          <p:cNvSpPr/>
          <p:nvPr/>
        </p:nvSpPr>
        <p:spPr>
          <a:xfrm>
            <a:off x="506757" y="103985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 name="Google Shape;104;p6"/>
          <p:cNvSpPr/>
          <p:nvPr/>
        </p:nvSpPr>
        <p:spPr>
          <a:xfrm>
            <a:off x="755490" y="6529186"/>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6"/>
          <p:cNvSpPr/>
          <p:nvPr/>
        </p:nvSpPr>
        <p:spPr>
          <a:xfrm>
            <a:off x="2559757" y="653795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6"/>
          <p:cNvSpPr/>
          <p:nvPr/>
        </p:nvSpPr>
        <p:spPr>
          <a:xfrm>
            <a:off x="8614790" y="636190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6"/>
          <p:cNvSpPr/>
          <p:nvPr/>
        </p:nvSpPr>
        <p:spPr>
          <a:xfrm>
            <a:off x="549597" y="21250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 name="Google Shape;108;p6"/>
          <p:cNvSpPr/>
          <p:nvPr/>
        </p:nvSpPr>
        <p:spPr>
          <a:xfrm>
            <a:off x="6496301" y="435171"/>
            <a:ext cx="85724" cy="85724"/>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6"/>
          <p:cNvSpPr/>
          <p:nvPr/>
        </p:nvSpPr>
        <p:spPr>
          <a:xfrm>
            <a:off x="493615" y="5475185"/>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0" name="Google Shape;110;p6"/>
          <p:cNvSpPr/>
          <p:nvPr/>
        </p:nvSpPr>
        <p:spPr>
          <a:xfrm>
            <a:off x="1287431" y="16253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 name="Google Shape;111;p6"/>
          <p:cNvSpPr/>
          <p:nvPr/>
        </p:nvSpPr>
        <p:spPr>
          <a:xfrm>
            <a:off x="2677329" y="252034"/>
            <a:ext cx="288848"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 name="Google Shape;112;p6"/>
          <p:cNvSpPr/>
          <p:nvPr/>
        </p:nvSpPr>
        <p:spPr>
          <a:xfrm>
            <a:off x="8047158" y="396880"/>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029772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13"/>
        <p:cNvGrpSpPr/>
        <p:nvPr/>
      </p:nvGrpSpPr>
      <p:grpSpPr>
        <a:xfrm>
          <a:off x="0" y="0"/>
          <a:ext cx="0" cy="0"/>
          <a:chOff x="0" y="0"/>
          <a:chExt cx="0" cy="0"/>
        </a:xfrm>
      </p:grpSpPr>
      <p:sp>
        <p:nvSpPr>
          <p:cNvPr id="114" name="Google Shape;114;p7"/>
          <p:cNvSpPr/>
          <p:nvPr/>
        </p:nvSpPr>
        <p:spPr>
          <a:xfrm>
            <a:off x="361100" y="148794"/>
            <a:ext cx="11469779" cy="657408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7"/>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7"/>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7"/>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8" name="Google Shape;118;p7"/>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 name="Google Shape;119;p7"/>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7"/>
          <p:cNvSpPr txBox="1">
            <a:spLocks noGrp="1"/>
          </p:cNvSpPr>
          <p:nvPr>
            <p:ph type="title"/>
          </p:nvPr>
        </p:nvSpPr>
        <p:spPr>
          <a:xfrm>
            <a:off x="2054767" y="725721"/>
            <a:ext cx="86492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1" name="Google Shape;121;p7"/>
          <p:cNvSpPr txBox="1">
            <a:spLocks noGrp="1"/>
          </p:cNvSpPr>
          <p:nvPr>
            <p:ph type="subTitle" idx="1"/>
          </p:nvPr>
        </p:nvSpPr>
        <p:spPr>
          <a:xfrm>
            <a:off x="6371793" y="2832667"/>
            <a:ext cx="4097600" cy="162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solidFill>
                  <a:schemeClr val="dk2"/>
                </a:solidFill>
              </a:defRPr>
            </a:lvl1pPr>
            <a:lvl2pPr lvl="1" rtl="0">
              <a:lnSpc>
                <a:spcPct val="100000"/>
              </a:lnSpc>
              <a:spcBef>
                <a:spcPts val="0"/>
              </a:spcBef>
              <a:spcAft>
                <a:spcPts val="0"/>
              </a:spcAft>
              <a:buNone/>
              <a:defRPr sz="2133">
                <a:solidFill>
                  <a:schemeClr val="dk2"/>
                </a:solidFill>
              </a:defRPr>
            </a:lvl2pPr>
            <a:lvl3pPr lvl="2" rtl="0">
              <a:lnSpc>
                <a:spcPct val="100000"/>
              </a:lnSpc>
              <a:spcBef>
                <a:spcPts val="0"/>
              </a:spcBef>
              <a:spcAft>
                <a:spcPts val="0"/>
              </a:spcAft>
              <a:buNone/>
              <a:defRPr sz="2133">
                <a:solidFill>
                  <a:schemeClr val="dk2"/>
                </a:solidFill>
              </a:defRPr>
            </a:lvl3pPr>
            <a:lvl4pPr lvl="3" rtl="0">
              <a:lnSpc>
                <a:spcPct val="100000"/>
              </a:lnSpc>
              <a:spcBef>
                <a:spcPts val="0"/>
              </a:spcBef>
              <a:spcAft>
                <a:spcPts val="0"/>
              </a:spcAft>
              <a:buNone/>
              <a:defRPr sz="2133">
                <a:solidFill>
                  <a:schemeClr val="dk2"/>
                </a:solidFill>
              </a:defRPr>
            </a:lvl4pPr>
            <a:lvl5pPr lvl="4" rtl="0">
              <a:lnSpc>
                <a:spcPct val="100000"/>
              </a:lnSpc>
              <a:spcBef>
                <a:spcPts val="0"/>
              </a:spcBef>
              <a:spcAft>
                <a:spcPts val="0"/>
              </a:spcAft>
              <a:buNone/>
              <a:defRPr sz="2133">
                <a:solidFill>
                  <a:schemeClr val="dk2"/>
                </a:solidFill>
              </a:defRPr>
            </a:lvl5pPr>
            <a:lvl6pPr lvl="5" rtl="0">
              <a:lnSpc>
                <a:spcPct val="100000"/>
              </a:lnSpc>
              <a:spcBef>
                <a:spcPts val="0"/>
              </a:spcBef>
              <a:spcAft>
                <a:spcPts val="0"/>
              </a:spcAft>
              <a:buNone/>
              <a:defRPr sz="2133">
                <a:solidFill>
                  <a:schemeClr val="dk2"/>
                </a:solidFill>
              </a:defRPr>
            </a:lvl6pPr>
            <a:lvl7pPr lvl="6" rtl="0">
              <a:lnSpc>
                <a:spcPct val="100000"/>
              </a:lnSpc>
              <a:spcBef>
                <a:spcPts val="0"/>
              </a:spcBef>
              <a:spcAft>
                <a:spcPts val="0"/>
              </a:spcAft>
              <a:buNone/>
              <a:defRPr sz="2133">
                <a:solidFill>
                  <a:schemeClr val="dk2"/>
                </a:solidFill>
              </a:defRPr>
            </a:lvl7pPr>
            <a:lvl8pPr lvl="7" rtl="0">
              <a:lnSpc>
                <a:spcPct val="100000"/>
              </a:lnSpc>
              <a:spcBef>
                <a:spcPts val="0"/>
              </a:spcBef>
              <a:spcAft>
                <a:spcPts val="0"/>
              </a:spcAft>
              <a:buNone/>
              <a:defRPr sz="2133">
                <a:solidFill>
                  <a:schemeClr val="dk2"/>
                </a:solidFill>
              </a:defRPr>
            </a:lvl8pPr>
            <a:lvl9pPr lvl="8" rtl="0">
              <a:lnSpc>
                <a:spcPct val="100000"/>
              </a:lnSpc>
              <a:spcBef>
                <a:spcPts val="0"/>
              </a:spcBef>
              <a:spcAft>
                <a:spcPts val="0"/>
              </a:spcAft>
              <a:buNone/>
              <a:defRPr sz="2133">
                <a:solidFill>
                  <a:schemeClr val="dk2"/>
                </a:solidFill>
              </a:defRPr>
            </a:lvl9pPr>
          </a:lstStyle>
          <a:p>
            <a:endParaRPr/>
          </a:p>
        </p:txBody>
      </p:sp>
      <p:sp>
        <p:nvSpPr>
          <p:cNvPr id="122" name="Google Shape;122;p7"/>
          <p:cNvSpPr/>
          <p:nvPr/>
        </p:nvSpPr>
        <p:spPr>
          <a:xfrm>
            <a:off x="4971796" y="6261501"/>
            <a:ext cx="288848"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7"/>
          <p:cNvSpPr/>
          <p:nvPr/>
        </p:nvSpPr>
        <p:spPr>
          <a:xfrm>
            <a:off x="9879391" y="6537980"/>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7"/>
          <p:cNvSpPr/>
          <p:nvPr/>
        </p:nvSpPr>
        <p:spPr>
          <a:xfrm>
            <a:off x="651423" y="4853519"/>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7"/>
          <p:cNvSpPr/>
          <p:nvPr/>
        </p:nvSpPr>
        <p:spPr>
          <a:xfrm>
            <a:off x="961857" y="1755270"/>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6" name="Google Shape;126;p7"/>
          <p:cNvSpPr/>
          <p:nvPr/>
        </p:nvSpPr>
        <p:spPr>
          <a:xfrm>
            <a:off x="506757" y="103985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7"/>
          <p:cNvSpPr/>
          <p:nvPr/>
        </p:nvSpPr>
        <p:spPr>
          <a:xfrm>
            <a:off x="1060290" y="5919586"/>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8" name="Google Shape;128;p7"/>
          <p:cNvSpPr/>
          <p:nvPr/>
        </p:nvSpPr>
        <p:spPr>
          <a:xfrm>
            <a:off x="2559757" y="653795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9" name="Google Shape;129;p7"/>
          <p:cNvSpPr/>
          <p:nvPr/>
        </p:nvSpPr>
        <p:spPr>
          <a:xfrm>
            <a:off x="8614790" y="636190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0" name="Google Shape;130;p7"/>
          <p:cNvSpPr/>
          <p:nvPr/>
        </p:nvSpPr>
        <p:spPr>
          <a:xfrm>
            <a:off x="549597" y="21250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1" name="Google Shape;131;p7"/>
          <p:cNvSpPr/>
          <p:nvPr/>
        </p:nvSpPr>
        <p:spPr>
          <a:xfrm>
            <a:off x="6496301" y="435171"/>
            <a:ext cx="85724" cy="85724"/>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2" name="Google Shape;132;p7"/>
          <p:cNvSpPr/>
          <p:nvPr/>
        </p:nvSpPr>
        <p:spPr>
          <a:xfrm>
            <a:off x="493615" y="5475185"/>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 name="Google Shape;133;p7"/>
          <p:cNvSpPr/>
          <p:nvPr/>
        </p:nvSpPr>
        <p:spPr>
          <a:xfrm>
            <a:off x="1287431" y="16253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4" name="Google Shape;134;p7"/>
          <p:cNvSpPr/>
          <p:nvPr/>
        </p:nvSpPr>
        <p:spPr>
          <a:xfrm>
            <a:off x="2677329" y="252034"/>
            <a:ext cx="288848"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33202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35"/>
        <p:cNvGrpSpPr/>
        <p:nvPr/>
      </p:nvGrpSpPr>
      <p:grpSpPr>
        <a:xfrm>
          <a:off x="0" y="0"/>
          <a:ext cx="0" cy="0"/>
          <a:chOff x="0" y="0"/>
          <a:chExt cx="0" cy="0"/>
        </a:xfrm>
      </p:grpSpPr>
      <p:sp>
        <p:nvSpPr>
          <p:cNvPr id="136" name="Google Shape;136;p8"/>
          <p:cNvSpPr/>
          <p:nvPr/>
        </p:nvSpPr>
        <p:spPr>
          <a:xfrm>
            <a:off x="361100" y="148794"/>
            <a:ext cx="11469779" cy="657408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7" name="Google Shape;137;p8"/>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8"/>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8"/>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0" name="Google Shape;140;p8"/>
          <p:cNvSpPr txBox="1">
            <a:spLocks noGrp="1"/>
          </p:cNvSpPr>
          <p:nvPr>
            <p:ph type="title"/>
          </p:nvPr>
        </p:nvSpPr>
        <p:spPr>
          <a:xfrm>
            <a:off x="2054767" y="709841"/>
            <a:ext cx="8632800" cy="667600"/>
          </a:xfrm>
          <a:prstGeom prst="rect">
            <a:avLst/>
          </a:prstGeom>
        </p:spPr>
        <p:txBody>
          <a:bodyPr spcFirstLastPara="1" wrap="square" lIns="91425" tIns="91425" rIns="91425" bIns="91425" anchor="ctr" anchorCtr="0">
            <a:noAutofit/>
          </a:bodyPr>
          <a:lstStyle>
            <a:lvl1pPr lvl="0">
              <a:spcBef>
                <a:spcPts val="0"/>
              </a:spcBef>
              <a:spcAft>
                <a:spcPts val="0"/>
              </a:spcAft>
              <a:buSzPts val="3400"/>
              <a:buNone/>
              <a:defRPr b="1">
                <a:solidFill>
                  <a:schemeClr val="accent4"/>
                </a:solidFill>
              </a:defRPr>
            </a:lvl1pPr>
            <a:lvl2pPr lvl="1">
              <a:spcBef>
                <a:spcPts val="0"/>
              </a:spcBef>
              <a:spcAft>
                <a:spcPts val="0"/>
              </a:spcAft>
              <a:buSzPts val="3500"/>
              <a:buNone/>
              <a:defRPr sz="4667" b="1"/>
            </a:lvl2pPr>
            <a:lvl3pPr lvl="2">
              <a:spcBef>
                <a:spcPts val="0"/>
              </a:spcBef>
              <a:spcAft>
                <a:spcPts val="0"/>
              </a:spcAft>
              <a:buSzPts val="3500"/>
              <a:buNone/>
              <a:defRPr sz="4667" b="1"/>
            </a:lvl3pPr>
            <a:lvl4pPr lvl="3">
              <a:spcBef>
                <a:spcPts val="0"/>
              </a:spcBef>
              <a:spcAft>
                <a:spcPts val="0"/>
              </a:spcAft>
              <a:buSzPts val="3500"/>
              <a:buNone/>
              <a:defRPr sz="4667" b="1"/>
            </a:lvl4pPr>
            <a:lvl5pPr lvl="4">
              <a:spcBef>
                <a:spcPts val="0"/>
              </a:spcBef>
              <a:spcAft>
                <a:spcPts val="0"/>
              </a:spcAft>
              <a:buSzPts val="3500"/>
              <a:buNone/>
              <a:defRPr sz="4667" b="1"/>
            </a:lvl5pPr>
            <a:lvl6pPr lvl="5">
              <a:spcBef>
                <a:spcPts val="0"/>
              </a:spcBef>
              <a:spcAft>
                <a:spcPts val="0"/>
              </a:spcAft>
              <a:buSzPts val="3500"/>
              <a:buNone/>
              <a:defRPr sz="4667" b="1"/>
            </a:lvl6pPr>
            <a:lvl7pPr lvl="6">
              <a:spcBef>
                <a:spcPts val="0"/>
              </a:spcBef>
              <a:spcAft>
                <a:spcPts val="0"/>
              </a:spcAft>
              <a:buSzPts val="3500"/>
              <a:buNone/>
              <a:defRPr sz="4667" b="1"/>
            </a:lvl7pPr>
            <a:lvl8pPr lvl="7">
              <a:spcBef>
                <a:spcPts val="0"/>
              </a:spcBef>
              <a:spcAft>
                <a:spcPts val="0"/>
              </a:spcAft>
              <a:buSzPts val="3500"/>
              <a:buNone/>
              <a:defRPr sz="4667" b="1"/>
            </a:lvl8pPr>
            <a:lvl9pPr lvl="8">
              <a:spcBef>
                <a:spcPts val="0"/>
              </a:spcBef>
              <a:spcAft>
                <a:spcPts val="0"/>
              </a:spcAft>
              <a:buSzPts val="3500"/>
              <a:buNone/>
              <a:defRPr sz="4667" b="1"/>
            </a:lvl9pPr>
          </a:lstStyle>
          <a:p>
            <a:endParaRPr/>
          </a:p>
        </p:txBody>
      </p:sp>
      <p:sp>
        <p:nvSpPr>
          <p:cNvPr id="141" name="Google Shape;141;p8"/>
          <p:cNvSpPr/>
          <p:nvPr/>
        </p:nvSpPr>
        <p:spPr>
          <a:xfrm>
            <a:off x="815090" y="4641719"/>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 name="Google Shape;142;p8"/>
          <p:cNvSpPr/>
          <p:nvPr/>
        </p:nvSpPr>
        <p:spPr>
          <a:xfrm>
            <a:off x="1000823" y="1661937"/>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3" name="Google Shape;143;p8"/>
          <p:cNvSpPr/>
          <p:nvPr/>
        </p:nvSpPr>
        <p:spPr>
          <a:xfrm>
            <a:off x="506757" y="103985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4" name="Google Shape;144;p8"/>
          <p:cNvSpPr/>
          <p:nvPr/>
        </p:nvSpPr>
        <p:spPr>
          <a:xfrm>
            <a:off x="737157" y="6101886"/>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 name="Google Shape;145;p8"/>
          <p:cNvSpPr/>
          <p:nvPr/>
        </p:nvSpPr>
        <p:spPr>
          <a:xfrm>
            <a:off x="592490" y="3721503"/>
            <a:ext cx="85743" cy="8574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8"/>
          <p:cNvSpPr/>
          <p:nvPr/>
        </p:nvSpPr>
        <p:spPr>
          <a:xfrm>
            <a:off x="434681" y="2396834"/>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8"/>
          <p:cNvSpPr/>
          <p:nvPr/>
        </p:nvSpPr>
        <p:spPr>
          <a:xfrm>
            <a:off x="1833467" y="435171"/>
            <a:ext cx="85724" cy="85724"/>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 name="Google Shape;148;p8"/>
          <p:cNvSpPr/>
          <p:nvPr/>
        </p:nvSpPr>
        <p:spPr>
          <a:xfrm>
            <a:off x="493615" y="5475185"/>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 name="Google Shape;149;p8"/>
          <p:cNvSpPr/>
          <p:nvPr/>
        </p:nvSpPr>
        <p:spPr>
          <a:xfrm>
            <a:off x="493248" y="1427601"/>
            <a:ext cx="401363" cy="5343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51722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50"/>
        <p:cNvGrpSpPr/>
        <p:nvPr/>
      </p:nvGrpSpPr>
      <p:grpSpPr>
        <a:xfrm>
          <a:off x="0" y="0"/>
          <a:ext cx="0" cy="0"/>
          <a:chOff x="0" y="0"/>
          <a:chExt cx="0" cy="0"/>
        </a:xfrm>
      </p:grpSpPr>
      <p:sp>
        <p:nvSpPr>
          <p:cNvPr id="151" name="Google Shape;151;p9"/>
          <p:cNvSpPr/>
          <p:nvPr/>
        </p:nvSpPr>
        <p:spPr>
          <a:xfrm>
            <a:off x="361100" y="148794"/>
            <a:ext cx="11469779" cy="657408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2" name="Google Shape;152;p9"/>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3" name="Google Shape;153;p9"/>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 name="Google Shape;154;p9"/>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 name="Google Shape;155;p9"/>
          <p:cNvSpPr/>
          <p:nvPr/>
        </p:nvSpPr>
        <p:spPr>
          <a:xfrm>
            <a:off x="1358467" y="737267"/>
            <a:ext cx="9345600" cy="1843200"/>
          </a:xfrm>
          <a:prstGeom prst="roundRect">
            <a:avLst>
              <a:gd name="adj" fmla="val 16667"/>
            </a:avLst>
          </a:prstGeom>
          <a:solidFill>
            <a:schemeClr val="lt1"/>
          </a:solidFill>
          <a:ln>
            <a:noFill/>
          </a:ln>
          <a:effectLst>
            <a:outerShdw blurRad="57150" dist="19050" dir="5400000" algn="bl" rotWithShape="0">
              <a:schemeClr val="dk2">
                <a:alpha val="38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 name="Google Shape;156;p9"/>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 name="Google Shape;157;p9"/>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8" name="Google Shape;158;p9"/>
          <p:cNvSpPr txBox="1">
            <a:spLocks noGrp="1"/>
          </p:cNvSpPr>
          <p:nvPr>
            <p:ph type="title"/>
          </p:nvPr>
        </p:nvSpPr>
        <p:spPr>
          <a:xfrm>
            <a:off x="2054767" y="719333"/>
            <a:ext cx="86492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9" name="Google Shape;159;p9"/>
          <p:cNvSpPr txBox="1">
            <a:spLocks noGrp="1"/>
          </p:cNvSpPr>
          <p:nvPr>
            <p:ph type="subTitle" idx="1"/>
          </p:nvPr>
        </p:nvSpPr>
        <p:spPr>
          <a:xfrm>
            <a:off x="1699767" y="1704233"/>
            <a:ext cx="8727600" cy="51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0" name="Google Shape;160;p9"/>
          <p:cNvSpPr/>
          <p:nvPr/>
        </p:nvSpPr>
        <p:spPr>
          <a:xfrm>
            <a:off x="679486" y="4549628"/>
            <a:ext cx="66605" cy="66589"/>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 name="Google Shape;161;p9"/>
          <p:cNvSpPr/>
          <p:nvPr/>
        </p:nvSpPr>
        <p:spPr>
          <a:xfrm>
            <a:off x="436024" y="4141997"/>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 name="Google Shape;162;p9"/>
          <p:cNvSpPr/>
          <p:nvPr/>
        </p:nvSpPr>
        <p:spPr>
          <a:xfrm>
            <a:off x="3587636" y="6237931"/>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3" name="Google Shape;163;p9"/>
          <p:cNvSpPr/>
          <p:nvPr/>
        </p:nvSpPr>
        <p:spPr>
          <a:xfrm>
            <a:off x="643524" y="6455564"/>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4" name="Google Shape;164;p9"/>
          <p:cNvSpPr/>
          <p:nvPr/>
        </p:nvSpPr>
        <p:spPr>
          <a:xfrm>
            <a:off x="2123486" y="6322295"/>
            <a:ext cx="66605" cy="66589"/>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5" name="Google Shape;165;p9"/>
          <p:cNvSpPr/>
          <p:nvPr/>
        </p:nvSpPr>
        <p:spPr>
          <a:xfrm>
            <a:off x="989552" y="5440595"/>
            <a:ext cx="66605" cy="66589"/>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6" name="Google Shape;166;p9"/>
          <p:cNvSpPr/>
          <p:nvPr/>
        </p:nvSpPr>
        <p:spPr>
          <a:xfrm>
            <a:off x="576158" y="1828431"/>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7" name="Google Shape;167;p9"/>
          <p:cNvSpPr/>
          <p:nvPr/>
        </p:nvSpPr>
        <p:spPr>
          <a:xfrm>
            <a:off x="1256986" y="3167328"/>
            <a:ext cx="66605" cy="66589"/>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83685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68"/>
        <p:cNvGrpSpPr/>
        <p:nvPr/>
      </p:nvGrpSpPr>
      <p:grpSpPr>
        <a:xfrm>
          <a:off x="0" y="0"/>
          <a:ext cx="0" cy="0"/>
          <a:chOff x="0" y="0"/>
          <a:chExt cx="0" cy="0"/>
        </a:xfrm>
      </p:grpSpPr>
      <p:sp>
        <p:nvSpPr>
          <p:cNvPr id="169" name="Google Shape;169;p10"/>
          <p:cNvSpPr/>
          <p:nvPr/>
        </p:nvSpPr>
        <p:spPr>
          <a:xfrm>
            <a:off x="361100" y="148794"/>
            <a:ext cx="11469779" cy="657408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0" name="Google Shape;170;p10"/>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1" name="Google Shape;171;p10"/>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2" name="Google Shape;172;p10"/>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 name="Google Shape;173;p10"/>
          <p:cNvSpPr txBox="1">
            <a:spLocks noGrp="1"/>
          </p:cNvSpPr>
          <p:nvPr>
            <p:ph type="body" idx="1"/>
          </p:nvPr>
        </p:nvSpPr>
        <p:spPr>
          <a:xfrm flipH="1">
            <a:off x="1282952" y="2588900"/>
            <a:ext cx="5145200" cy="1474800"/>
          </a:xfrm>
          <a:prstGeom prst="rect">
            <a:avLst/>
          </a:prstGeom>
        </p:spPr>
        <p:txBody>
          <a:bodyPr spcFirstLastPara="1" wrap="square" lIns="91425" tIns="91425" rIns="91425" bIns="91425" anchor="ctr" anchorCtr="0">
            <a:noAutofit/>
          </a:bodyPr>
          <a:lstStyle>
            <a:lvl1pPr marL="609585" lvl="0" indent="-304792" algn="r">
              <a:lnSpc>
                <a:spcPct val="100000"/>
              </a:lnSpc>
              <a:spcBef>
                <a:spcPts val="0"/>
              </a:spcBef>
              <a:spcAft>
                <a:spcPts val="0"/>
              </a:spcAft>
              <a:buSzPts val="1800"/>
              <a:buNone/>
              <a:defRPr sz="2667" b="1">
                <a:solidFill>
                  <a:schemeClr val="accent2"/>
                </a:solidFill>
              </a:defRPr>
            </a:lvl1pPr>
          </a:lstStyle>
          <a:p>
            <a:endParaRPr/>
          </a:p>
        </p:txBody>
      </p:sp>
      <p:sp>
        <p:nvSpPr>
          <p:cNvPr id="174" name="Google Shape;174;p10"/>
          <p:cNvSpPr/>
          <p:nvPr/>
        </p:nvSpPr>
        <p:spPr>
          <a:xfrm rot="10800000" flipH="1">
            <a:off x="385224" y="2381817"/>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5" name="Google Shape;175;p10"/>
          <p:cNvSpPr/>
          <p:nvPr/>
        </p:nvSpPr>
        <p:spPr>
          <a:xfrm rot="10800000" flipH="1">
            <a:off x="2038858" y="4813317"/>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6" name="Google Shape;176;p10"/>
          <p:cNvSpPr/>
          <p:nvPr/>
        </p:nvSpPr>
        <p:spPr>
          <a:xfrm rot="10800000" flipH="1">
            <a:off x="3153019" y="1460847"/>
            <a:ext cx="66605" cy="66589"/>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 name="Google Shape;177;p10"/>
          <p:cNvSpPr/>
          <p:nvPr/>
        </p:nvSpPr>
        <p:spPr>
          <a:xfrm rot="10800000" flipH="1">
            <a:off x="8048924" y="6375217"/>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 name="Google Shape;178;p10"/>
          <p:cNvSpPr/>
          <p:nvPr/>
        </p:nvSpPr>
        <p:spPr>
          <a:xfrm rot="10800000" flipH="1">
            <a:off x="9138758" y="381717"/>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9" name="Google Shape;179;p10"/>
          <p:cNvSpPr/>
          <p:nvPr/>
        </p:nvSpPr>
        <p:spPr>
          <a:xfrm rot="10800000" flipH="1">
            <a:off x="4167258" y="6375217"/>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0" name="Google Shape;180;p10"/>
          <p:cNvSpPr/>
          <p:nvPr/>
        </p:nvSpPr>
        <p:spPr>
          <a:xfrm rot="10800000" flipH="1">
            <a:off x="1255919" y="4117714"/>
            <a:ext cx="66605" cy="66589"/>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1" name="Google Shape;181;p10"/>
          <p:cNvSpPr/>
          <p:nvPr/>
        </p:nvSpPr>
        <p:spPr>
          <a:xfrm rot="10800000" flipH="1">
            <a:off x="3645503" y="5489147"/>
            <a:ext cx="66605" cy="66589"/>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2" name="Google Shape;182;p10"/>
          <p:cNvSpPr/>
          <p:nvPr/>
        </p:nvSpPr>
        <p:spPr>
          <a:xfrm rot="10800000" flipH="1">
            <a:off x="6668652" y="637647"/>
            <a:ext cx="66605" cy="66589"/>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3" name="Google Shape;183;p10"/>
          <p:cNvSpPr/>
          <p:nvPr/>
        </p:nvSpPr>
        <p:spPr>
          <a:xfrm rot="10800000" flipH="1">
            <a:off x="1681324" y="6149101"/>
            <a:ext cx="553525" cy="53448"/>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4" name="Google Shape;184;p10"/>
          <p:cNvSpPr/>
          <p:nvPr/>
        </p:nvSpPr>
        <p:spPr>
          <a:xfrm rot="10800000" flipH="1">
            <a:off x="814519" y="6016914"/>
            <a:ext cx="66605" cy="66589"/>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5" name="Google Shape;185;p10"/>
          <p:cNvSpPr/>
          <p:nvPr/>
        </p:nvSpPr>
        <p:spPr>
          <a:xfrm rot="10800000" flipH="1">
            <a:off x="1614719" y="767696"/>
            <a:ext cx="66605" cy="66589"/>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6" name="Google Shape;186;p10"/>
          <p:cNvSpPr txBox="1">
            <a:spLocks noGrp="1"/>
          </p:cNvSpPr>
          <p:nvPr>
            <p:ph type="subTitle" idx="2"/>
          </p:nvPr>
        </p:nvSpPr>
        <p:spPr>
          <a:xfrm flipH="1">
            <a:off x="3370819" y="4283769"/>
            <a:ext cx="2817600" cy="522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133">
                <a:solidFill>
                  <a:schemeClr val="dk2"/>
                </a:solidFill>
              </a:defRPr>
            </a:lvl1pPr>
            <a:lvl2pPr lvl="1" algn="r" rtl="0">
              <a:lnSpc>
                <a:spcPct val="100000"/>
              </a:lnSpc>
              <a:spcBef>
                <a:spcPts val="0"/>
              </a:spcBef>
              <a:spcAft>
                <a:spcPts val="0"/>
              </a:spcAft>
              <a:buNone/>
              <a:defRPr sz="2133">
                <a:solidFill>
                  <a:schemeClr val="dk2"/>
                </a:solidFill>
              </a:defRPr>
            </a:lvl2pPr>
            <a:lvl3pPr lvl="2" algn="r" rtl="0">
              <a:lnSpc>
                <a:spcPct val="100000"/>
              </a:lnSpc>
              <a:spcBef>
                <a:spcPts val="0"/>
              </a:spcBef>
              <a:spcAft>
                <a:spcPts val="0"/>
              </a:spcAft>
              <a:buNone/>
              <a:defRPr sz="2133">
                <a:solidFill>
                  <a:schemeClr val="dk2"/>
                </a:solidFill>
              </a:defRPr>
            </a:lvl3pPr>
            <a:lvl4pPr lvl="3" algn="r" rtl="0">
              <a:lnSpc>
                <a:spcPct val="100000"/>
              </a:lnSpc>
              <a:spcBef>
                <a:spcPts val="0"/>
              </a:spcBef>
              <a:spcAft>
                <a:spcPts val="0"/>
              </a:spcAft>
              <a:buNone/>
              <a:defRPr sz="2133">
                <a:solidFill>
                  <a:schemeClr val="dk2"/>
                </a:solidFill>
              </a:defRPr>
            </a:lvl4pPr>
            <a:lvl5pPr lvl="4" algn="r" rtl="0">
              <a:lnSpc>
                <a:spcPct val="100000"/>
              </a:lnSpc>
              <a:spcBef>
                <a:spcPts val="0"/>
              </a:spcBef>
              <a:spcAft>
                <a:spcPts val="0"/>
              </a:spcAft>
              <a:buNone/>
              <a:defRPr sz="2133">
                <a:solidFill>
                  <a:schemeClr val="dk2"/>
                </a:solidFill>
              </a:defRPr>
            </a:lvl5pPr>
            <a:lvl6pPr lvl="5" algn="r" rtl="0">
              <a:lnSpc>
                <a:spcPct val="100000"/>
              </a:lnSpc>
              <a:spcBef>
                <a:spcPts val="0"/>
              </a:spcBef>
              <a:spcAft>
                <a:spcPts val="0"/>
              </a:spcAft>
              <a:buNone/>
              <a:defRPr sz="2133">
                <a:solidFill>
                  <a:schemeClr val="dk2"/>
                </a:solidFill>
              </a:defRPr>
            </a:lvl6pPr>
            <a:lvl7pPr lvl="6" algn="r" rtl="0">
              <a:lnSpc>
                <a:spcPct val="100000"/>
              </a:lnSpc>
              <a:spcBef>
                <a:spcPts val="0"/>
              </a:spcBef>
              <a:spcAft>
                <a:spcPts val="0"/>
              </a:spcAft>
              <a:buNone/>
              <a:defRPr sz="2133">
                <a:solidFill>
                  <a:schemeClr val="dk2"/>
                </a:solidFill>
              </a:defRPr>
            </a:lvl7pPr>
            <a:lvl8pPr lvl="7" algn="r" rtl="0">
              <a:lnSpc>
                <a:spcPct val="100000"/>
              </a:lnSpc>
              <a:spcBef>
                <a:spcPts val="0"/>
              </a:spcBef>
              <a:spcAft>
                <a:spcPts val="0"/>
              </a:spcAft>
              <a:buNone/>
              <a:defRPr sz="2133">
                <a:solidFill>
                  <a:schemeClr val="dk2"/>
                </a:solidFill>
              </a:defRPr>
            </a:lvl8pPr>
            <a:lvl9pPr lvl="8" algn="r" rtl="0">
              <a:lnSpc>
                <a:spcPct val="100000"/>
              </a:lnSpc>
              <a:spcBef>
                <a:spcPts val="0"/>
              </a:spcBef>
              <a:spcAft>
                <a:spcPts val="0"/>
              </a:spcAft>
              <a:buNone/>
              <a:defRPr sz="2133">
                <a:solidFill>
                  <a:schemeClr val="dk2"/>
                </a:solidFill>
              </a:defRPr>
            </a:lvl9pPr>
          </a:lstStyle>
          <a:p>
            <a:endParaRPr/>
          </a:p>
        </p:txBody>
      </p:sp>
      <p:sp>
        <p:nvSpPr>
          <p:cNvPr id="187" name="Google Shape;187;p10"/>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8" name="Google Shape;188;p10"/>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42902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9167" y="593367"/>
            <a:ext cx="109572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1pPr>
            <a:lvl2pPr lvl="1">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2pPr>
            <a:lvl3pPr lvl="2">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3pPr>
            <a:lvl4pPr lvl="3">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4pPr>
            <a:lvl5pPr lvl="4">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5pPr>
            <a:lvl6pPr lvl="5">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6pPr>
            <a:lvl7pPr lvl="6">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7pPr>
            <a:lvl8pPr lvl="7">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8pPr>
            <a:lvl9pPr lvl="8">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9pPr>
          </a:lstStyle>
          <a:p>
            <a:endParaRPr/>
          </a:p>
        </p:txBody>
      </p:sp>
      <p:sp>
        <p:nvSpPr>
          <p:cNvPr id="7" name="Google Shape;7;p1"/>
          <p:cNvSpPr txBox="1">
            <a:spLocks noGrp="1"/>
          </p:cNvSpPr>
          <p:nvPr>
            <p:ph type="body" idx="1"/>
          </p:nvPr>
        </p:nvSpPr>
        <p:spPr>
          <a:xfrm>
            <a:off x="675800" y="1536633"/>
            <a:ext cx="111004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1pPr>
            <a:lvl2pPr marL="914400" lvl="1" indent="-3175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2pPr>
            <a:lvl3pPr marL="1371600" lvl="2" indent="-3175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3pPr>
            <a:lvl4pPr marL="1828800" lvl="3" indent="-3175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4pPr>
            <a:lvl5pPr marL="2286000" lvl="4" indent="-3175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5pPr>
            <a:lvl6pPr marL="2743200" lvl="5" indent="-3175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6pPr>
            <a:lvl7pPr marL="3200400" lvl="6" indent="-3175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7pPr>
            <a:lvl8pPr marL="3657600" lvl="7" indent="-3175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8pPr>
            <a:lvl9pPr marL="4114800" lvl="8" indent="-317500">
              <a:lnSpc>
                <a:spcPct val="115000"/>
              </a:lnSpc>
              <a:spcBef>
                <a:spcPts val="1600"/>
              </a:spcBef>
              <a:spcAft>
                <a:spcPts val="1600"/>
              </a:spcAft>
              <a:buClr>
                <a:schemeClr val="dk1"/>
              </a:buClr>
              <a:buSzPts val="1400"/>
              <a:buFont typeface="Ubuntu"/>
              <a:buChar char="■"/>
              <a:defRPr>
                <a:solidFill>
                  <a:schemeClr val="dk1"/>
                </a:solidFill>
                <a:latin typeface="Ubuntu"/>
                <a:ea typeface="Ubuntu"/>
                <a:cs typeface="Ubuntu"/>
                <a:sym typeface="Ubuntu"/>
              </a:defRPr>
            </a:lvl9pPr>
          </a:lstStyle>
          <a:p>
            <a:endParaRPr/>
          </a:p>
        </p:txBody>
      </p:sp>
    </p:spTree>
    <p:extLst>
      <p:ext uri="{BB962C8B-B14F-4D97-AF65-F5344CB8AC3E}">
        <p14:creationId xmlns:p14="http://schemas.microsoft.com/office/powerpoint/2010/main" val="373070297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7" r:id="rId26"/>
    <p:sldLayoutId id="2147483688" r:id="rId27"/>
    <p:sldLayoutId id="2147483689" r:id="rId28"/>
    <p:sldLayoutId id="2147483691"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hyperlink" Target="http://www.hackplayers.com/2015/11/concurso-modulos-autopsy-osdfcon2015.html"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hyperlink" Target="https://commons.wikimedia.org/wiki/File:Wireshark_icon.sv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www.wired.it/mobile/smartphone/2017/10/25/google-assistant-italia/"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hyperlink" Target="https://stackoverflow.com/users/8171325/portswigger"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www.cellebrite.com/en/blog/ok-google-is-more-than-ok-for-digital-forensics-investigation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semanticscholar.org/paper/Privacy-aware-digital-forensics-Nieto-Rios/5d3d2baf3dd73cc8e6fd59d0a716d4f6b042bb3e#references"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hyperlink" Target="https://www.youtube.com/watch?reload=9&amp;v=dLQLJP0Cu7c" TargetMode="External"/><Relationship Id="rId4" Type="http://schemas.openxmlformats.org/officeDocument/2006/relationships/hyperlink" Target="https://arxiv.org/abs/2001.04574"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pixabay.com/pt/illustrations/internet-crime-cibern%C3%A9tico-penal-1862315/"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edn.com/teardown-googles-home-mini/"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reload=9&amp;v=dLQLJP0Cu7c"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slide" Target="slide6.xml"/><Relationship Id="rId5" Type="http://schemas.openxmlformats.org/officeDocument/2006/relationships/slide" Target="slide29.xml"/><Relationship Id="rId4" Type="http://schemas.openxmlformats.org/officeDocument/2006/relationships/slide" Target="slide7.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jpg"/><Relationship Id="rId7" Type="http://schemas.openxmlformats.org/officeDocument/2006/relationships/hyperlink" Target="https://clipset.20minutos.es/google-home-mini-altavoz-asistente-google/"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jpg"/><Relationship Id="rId11" Type="http://schemas.openxmlformats.org/officeDocument/2006/relationships/image" Target="../media/image12.svg"/><Relationship Id="rId5" Type="http://schemas.openxmlformats.org/officeDocument/2006/relationships/hyperlink" Target="http://www.clker.com/clipart-14767.html" TargetMode="External"/><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688"/>
        <p:cNvGrpSpPr/>
        <p:nvPr/>
      </p:nvGrpSpPr>
      <p:grpSpPr>
        <a:xfrm>
          <a:off x="0" y="0"/>
          <a:ext cx="0" cy="0"/>
          <a:chOff x="0" y="0"/>
          <a:chExt cx="0" cy="0"/>
        </a:xfrm>
      </p:grpSpPr>
      <p:sp>
        <p:nvSpPr>
          <p:cNvPr id="689" name="Google Shape;689;p37"/>
          <p:cNvSpPr txBox="1">
            <a:spLocks noGrp="1"/>
          </p:cNvSpPr>
          <p:nvPr>
            <p:ph type="ctrTitle"/>
          </p:nvPr>
        </p:nvSpPr>
        <p:spPr>
          <a:xfrm>
            <a:off x="951000" y="1231497"/>
            <a:ext cx="10290000" cy="1206000"/>
          </a:xfrm>
          <a:prstGeom prst="rect">
            <a:avLst/>
          </a:prstGeom>
        </p:spPr>
        <p:txBody>
          <a:bodyPr spcFirstLastPara="1" wrap="square" lIns="121900" tIns="121900" rIns="121900" bIns="121900" anchor="b" anchorCtr="0">
            <a:noAutofit/>
          </a:bodyPr>
          <a:lstStyle/>
          <a:p>
            <a:r>
              <a:rPr lang="en" dirty="0">
                <a:solidFill>
                  <a:schemeClr val="accent1"/>
                </a:solidFill>
              </a:rPr>
              <a:t>I</a:t>
            </a:r>
            <a:r>
              <a:rPr lang="en" dirty="0">
                <a:solidFill>
                  <a:schemeClr val="accent4"/>
                </a:solidFill>
              </a:rPr>
              <a:t>o</a:t>
            </a:r>
            <a:r>
              <a:rPr lang="en" dirty="0">
                <a:solidFill>
                  <a:schemeClr val="accent3"/>
                </a:solidFill>
              </a:rPr>
              <a:t>T </a:t>
            </a:r>
            <a:r>
              <a:rPr lang="en" dirty="0">
                <a:solidFill>
                  <a:schemeClr val="accent1"/>
                </a:solidFill>
              </a:rPr>
              <a:t>F</a:t>
            </a:r>
            <a:r>
              <a:rPr lang="en" dirty="0">
                <a:solidFill>
                  <a:schemeClr val="accent2"/>
                </a:solidFill>
              </a:rPr>
              <a:t>o</a:t>
            </a:r>
            <a:r>
              <a:rPr lang="en" dirty="0">
                <a:solidFill>
                  <a:schemeClr val="accent4"/>
                </a:solidFill>
              </a:rPr>
              <a:t>r</a:t>
            </a:r>
            <a:r>
              <a:rPr lang="en" dirty="0">
                <a:solidFill>
                  <a:schemeClr val="accent1"/>
                </a:solidFill>
              </a:rPr>
              <a:t>e</a:t>
            </a:r>
            <a:r>
              <a:rPr lang="en" dirty="0">
                <a:solidFill>
                  <a:schemeClr val="accent2"/>
                </a:solidFill>
              </a:rPr>
              <a:t>n</a:t>
            </a:r>
            <a:r>
              <a:rPr lang="en" dirty="0">
                <a:solidFill>
                  <a:schemeClr val="accent3"/>
                </a:solidFill>
              </a:rPr>
              <a:t>s</a:t>
            </a:r>
            <a:r>
              <a:rPr lang="en" dirty="0">
                <a:solidFill>
                  <a:schemeClr val="accent4"/>
                </a:solidFill>
              </a:rPr>
              <a:t>i</a:t>
            </a:r>
            <a:r>
              <a:rPr lang="en" dirty="0">
                <a:solidFill>
                  <a:schemeClr val="accent2"/>
                </a:solidFill>
              </a:rPr>
              <a:t>c</a:t>
            </a:r>
            <a:r>
              <a:rPr lang="en" dirty="0">
                <a:solidFill>
                  <a:schemeClr val="accent1"/>
                </a:solidFill>
              </a:rPr>
              <a:t>s</a:t>
            </a:r>
            <a:endParaRPr dirty="0">
              <a:solidFill>
                <a:schemeClr val="accent3"/>
              </a:solidFill>
            </a:endParaRPr>
          </a:p>
        </p:txBody>
      </p:sp>
      <p:sp>
        <p:nvSpPr>
          <p:cNvPr id="690" name="Google Shape;690;p37"/>
          <p:cNvSpPr txBox="1">
            <a:spLocks noGrp="1"/>
          </p:cNvSpPr>
          <p:nvPr>
            <p:ph type="subTitle" idx="1"/>
          </p:nvPr>
        </p:nvSpPr>
        <p:spPr>
          <a:xfrm>
            <a:off x="2513187" y="2539067"/>
            <a:ext cx="7165200" cy="694000"/>
          </a:xfrm>
          <a:prstGeom prst="rect">
            <a:avLst/>
          </a:prstGeom>
        </p:spPr>
        <p:txBody>
          <a:bodyPr spcFirstLastPara="1" wrap="square" lIns="121900" tIns="121900" rIns="121900" bIns="121900" anchor="ctr" anchorCtr="0">
            <a:noAutofit/>
          </a:bodyPr>
          <a:lstStyle/>
          <a:p>
            <a:pPr marL="0" indent="0"/>
            <a:r>
              <a:rPr lang="it-IT" dirty="0"/>
              <a:t>Studio Forense di un Google Home Mini</a:t>
            </a:r>
            <a:endParaRPr dirty="0"/>
          </a:p>
        </p:txBody>
      </p:sp>
      <p:cxnSp>
        <p:nvCxnSpPr>
          <p:cNvPr id="691" name="Google Shape;691;p37"/>
          <p:cNvCxnSpPr/>
          <p:nvPr/>
        </p:nvCxnSpPr>
        <p:spPr>
          <a:xfrm>
            <a:off x="9107233" y="2641683"/>
            <a:ext cx="0" cy="488800"/>
          </a:xfrm>
          <a:prstGeom prst="straightConnector1">
            <a:avLst/>
          </a:prstGeom>
          <a:noFill/>
          <a:ln w="9525" cap="flat" cmpd="sng">
            <a:solidFill>
              <a:schemeClr val="dk2"/>
            </a:solidFill>
            <a:prstDash val="solid"/>
            <a:round/>
            <a:headEnd type="none" w="med" len="med"/>
            <a:tailEnd type="none" w="med" len="med"/>
          </a:ln>
        </p:spPr>
      </p:cxnSp>
      <p:grpSp>
        <p:nvGrpSpPr>
          <p:cNvPr id="692" name="Google Shape;692;p37"/>
          <p:cNvGrpSpPr/>
          <p:nvPr/>
        </p:nvGrpSpPr>
        <p:grpSpPr>
          <a:xfrm>
            <a:off x="5224697" y="4478941"/>
            <a:ext cx="1710276" cy="1781241"/>
            <a:chOff x="3918522" y="3286956"/>
            <a:chExt cx="1282707" cy="1335931"/>
          </a:xfrm>
        </p:grpSpPr>
        <p:sp>
          <p:nvSpPr>
            <p:cNvPr id="693" name="Google Shape;693;p37"/>
            <p:cNvSpPr/>
            <p:nvPr/>
          </p:nvSpPr>
          <p:spPr>
            <a:xfrm>
              <a:off x="4409662" y="4416181"/>
              <a:ext cx="192689" cy="133775"/>
            </a:xfrm>
            <a:custGeom>
              <a:avLst/>
              <a:gdLst/>
              <a:ahLst/>
              <a:cxnLst/>
              <a:rect l="l" t="t" r="r" b="b"/>
              <a:pathLst>
                <a:path w="16579" h="11510" extrusionOk="0">
                  <a:moveTo>
                    <a:pt x="12196" y="0"/>
                  </a:moveTo>
                  <a:cubicBezTo>
                    <a:pt x="8194" y="0"/>
                    <a:pt x="443" y="1974"/>
                    <a:pt x="443" y="1974"/>
                  </a:cubicBezTo>
                  <a:lnTo>
                    <a:pt x="1" y="9608"/>
                  </a:lnTo>
                  <a:lnTo>
                    <a:pt x="9645" y="11231"/>
                  </a:lnTo>
                  <a:cubicBezTo>
                    <a:pt x="9645" y="11231"/>
                    <a:pt x="10521" y="11509"/>
                    <a:pt x="11634" y="11509"/>
                  </a:cubicBezTo>
                  <a:cubicBezTo>
                    <a:pt x="13470" y="11509"/>
                    <a:pt x="15950" y="10751"/>
                    <a:pt x="16191" y="6732"/>
                  </a:cubicBezTo>
                  <a:cubicBezTo>
                    <a:pt x="16578" y="278"/>
                    <a:pt x="13554" y="112"/>
                    <a:pt x="13554" y="112"/>
                  </a:cubicBezTo>
                  <a:cubicBezTo>
                    <a:pt x="13184" y="34"/>
                    <a:pt x="12722" y="0"/>
                    <a:pt x="12196"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4" name="Google Shape;694;p37"/>
            <p:cNvSpPr/>
            <p:nvPr/>
          </p:nvSpPr>
          <p:spPr>
            <a:xfrm>
              <a:off x="4012150" y="3436337"/>
              <a:ext cx="1090927" cy="580059"/>
            </a:xfrm>
            <a:custGeom>
              <a:avLst/>
              <a:gdLst/>
              <a:ahLst/>
              <a:cxnLst/>
              <a:rect l="l" t="t" r="r" b="b"/>
              <a:pathLst>
                <a:path w="79718" h="42387" extrusionOk="0">
                  <a:moveTo>
                    <a:pt x="38891" y="1"/>
                  </a:moveTo>
                  <a:lnTo>
                    <a:pt x="19325" y="5883"/>
                  </a:lnTo>
                  <a:cubicBezTo>
                    <a:pt x="18259" y="5438"/>
                    <a:pt x="17164" y="5234"/>
                    <a:pt x="16085" y="5234"/>
                  </a:cubicBezTo>
                  <a:cubicBezTo>
                    <a:pt x="8977" y="5234"/>
                    <a:pt x="2559" y="14096"/>
                    <a:pt x="9331" y="21428"/>
                  </a:cubicBezTo>
                  <a:cubicBezTo>
                    <a:pt x="9331" y="21428"/>
                    <a:pt x="0" y="37785"/>
                    <a:pt x="18846" y="41565"/>
                  </a:cubicBezTo>
                  <a:cubicBezTo>
                    <a:pt x="21721" y="42140"/>
                    <a:pt x="24208" y="42387"/>
                    <a:pt x="26360" y="42387"/>
                  </a:cubicBezTo>
                  <a:cubicBezTo>
                    <a:pt x="36413" y="42387"/>
                    <a:pt x="39151" y="37010"/>
                    <a:pt x="39849" y="34687"/>
                  </a:cubicBezTo>
                  <a:cubicBezTo>
                    <a:pt x="40563" y="37010"/>
                    <a:pt x="43304" y="42387"/>
                    <a:pt x="53357" y="42387"/>
                  </a:cubicBezTo>
                  <a:cubicBezTo>
                    <a:pt x="55509" y="42387"/>
                    <a:pt x="57997" y="42140"/>
                    <a:pt x="60871" y="41565"/>
                  </a:cubicBezTo>
                  <a:cubicBezTo>
                    <a:pt x="79717" y="37785"/>
                    <a:pt x="70368" y="21447"/>
                    <a:pt x="70368" y="21447"/>
                  </a:cubicBezTo>
                  <a:cubicBezTo>
                    <a:pt x="77156" y="14098"/>
                    <a:pt x="70739" y="5234"/>
                    <a:pt x="63632" y="5234"/>
                  </a:cubicBezTo>
                  <a:cubicBezTo>
                    <a:pt x="62553" y="5234"/>
                    <a:pt x="61459" y="5438"/>
                    <a:pt x="60392" y="5883"/>
                  </a:cubicBezTo>
                  <a:lnTo>
                    <a:pt x="40827"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5" name="Google Shape;695;p37"/>
            <p:cNvSpPr/>
            <p:nvPr/>
          </p:nvSpPr>
          <p:spPr>
            <a:xfrm>
              <a:off x="4234452" y="4160562"/>
              <a:ext cx="623576" cy="222597"/>
            </a:xfrm>
            <a:custGeom>
              <a:avLst/>
              <a:gdLst/>
              <a:ahLst/>
              <a:cxnLst/>
              <a:rect l="l" t="t" r="r" b="b"/>
              <a:pathLst>
                <a:path w="45567" h="16266" extrusionOk="0">
                  <a:moveTo>
                    <a:pt x="1" y="1"/>
                  </a:moveTo>
                  <a:lnTo>
                    <a:pt x="1" y="16265"/>
                  </a:lnTo>
                  <a:lnTo>
                    <a:pt x="45567" y="16265"/>
                  </a:lnTo>
                  <a:lnTo>
                    <a:pt x="45567"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6" name="Google Shape;696;p37"/>
            <p:cNvSpPr/>
            <p:nvPr/>
          </p:nvSpPr>
          <p:spPr>
            <a:xfrm>
              <a:off x="3918522" y="4191256"/>
              <a:ext cx="925395" cy="356435"/>
            </a:xfrm>
            <a:custGeom>
              <a:avLst/>
              <a:gdLst/>
              <a:ahLst/>
              <a:cxnLst/>
              <a:rect l="l" t="t" r="r" b="b"/>
              <a:pathLst>
                <a:path w="67622" h="26046" extrusionOk="0">
                  <a:moveTo>
                    <a:pt x="15395" y="0"/>
                  </a:moveTo>
                  <a:cubicBezTo>
                    <a:pt x="11476" y="0"/>
                    <a:pt x="7066" y="1286"/>
                    <a:pt x="4758" y="6296"/>
                  </a:cubicBezTo>
                  <a:cubicBezTo>
                    <a:pt x="1" y="16585"/>
                    <a:pt x="19381" y="18854"/>
                    <a:pt x="19381" y="18854"/>
                  </a:cubicBezTo>
                  <a:lnTo>
                    <a:pt x="58936" y="24386"/>
                  </a:lnTo>
                  <a:cubicBezTo>
                    <a:pt x="62937" y="24957"/>
                    <a:pt x="67179" y="26045"/>
                    <a:pt x="67179" y="26045"/>
                  </a:cubicBezTo>
                  <a:lnTo>
                    <a:pt x="67621" y="18411"/>
                  </a:lnTo>
                  <a:cubicBezTo>
                    <a:pt x="66588" y="18300"/>
                    <a:pt x="65427" y="18116"/>
                    <a:pt x="64247" y="17876"/>
                  </a:cubicBezTo>
                  <a:lnTo>
                    <a:pt x="23106" y="1428"/>
                  </a:lnTo>
                  <a:cubicBezTo>
                    <a:pt x="23106" y="1428"/>
                    <a:pt x="19524" y="0"/>
                    <a:pt x="15395" y="0"/>
                  </a:cubicBezTo>
                  <a:close/>
                </a:path>
              </a:pathLst>
            </a:custGeom>
            <a:solidFill>
              <a:srgbClr val="FBB3A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7" name="Google Shape;697;p37"/>
            <p:cNvSpPr/>
            <p:nvPr/>
          </p:nvSpPr>
          <p:spPr>
            <a:xfrm>
              <a:off x="4348265" y="4264030"/>
              <a:ext cx="510772" cy="345227"/>
            </a:xfrm>
            <a:custGeom>
              <a:avLst/>
              <a:gdLst/>
              <a:ahLst/>
              <a:cxnLst/>
              <a:rect l="l" t="t" r="r" b="b"/>
              <a:pathLst>
                <a:path w="37324" h="25227" extrusionOk="0">
                  <a:moveTo>
                    <a:pt x="5367" y="0"/>
                  </a:moveTo>
                  <a:lnTo>
                    <a:pt x="0" y="19787"/>
                  </a:lnTo>
                  <a:lnTo>
                    <a:pt x="37324" y="25227"/>
                  </a:lnTo>
                  <a:lnTo>
                    <a:pt x="37010" y="8907"/>
                  </a:lnTo>
                  <a:lnTo>
                    <a:pt x="5367"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8" name="Google Shape;698;p37"/>
            <p:cNvSpPr/>
            <p:nvPr/>
          </p:nvSpPr>
          <p:spPr>
            <a:xfrm>
              <a:off x="4426744" y="4278919"/>
              <a:ext cx="71175" cy="245300"/>
            </a:xfrm>
            <a:custGeom>
              <a:avLst/>
              <a:gdLst/>
              <a:ahLst/>
              <a:cxnLst/>
              <a:rect l="l" t="t" r="r" b="b"/>
              <a:pathLst>
                <a:path w="5201" h="17925" fill="none" extrusionOk="0">
                  <a:moveTo>
                    <a:pt x="5201" y="0"/>
                  </a:moveTo>
                  <a:lnTo>
                    <a:pt x="0" y="17924"/>
                  </a:lnTo>
                </a:path>
              </a:pathLst>
            </a:custGeom>
            <a:noFill/>
            <a:ln w="25350" cap="flat" cmpd="sng">
              <a:solidFill>
                <a:srgbClr val="FFFFFF"/>
              </a:solidFill>
              <a:prstDash val="solid"/>
              <a:miter lim="18440"/>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9" name="Google Shape;699;p37"/>
            <p:cNvSpPr/>
            <p:nvPr/>
          </p:nvSpPr>
          <p:spPr>
            <a:xfrm>
              <a:off x="4359116" y="4280178"/>
              <a:ext cx="71175" cy="245300"/>
            </a:xfrm>
            <a:custGeom>
              <a:avLst/>
              <a:gdLst/>
              <a:ahLst/>
              <a:cxnLst/>
              <a:rect l="l" t="t" r="r" b="b"/>
              <a:pathLst>
                <a:path w="5201" h="17925" fill="none" extrusionOk="0">
                  <a:moveTo>
                    <a:pt x="5201" y="1"/>
                  </a:moveTo>
                  <a:lnTo>
                    <a:pt x="0" y="17925"/>
                  </a:lnTo>
                </a:path>
              </a:pathLst>
            </a:custGeom>
            <a:noFill/>
            <a:ln w="25350" cap="flat" cmpd="sng">
              <a:solidFill>
                <a:srgbClr val="FFFFFF"/>
              </a:solidFill>
              <a:prstDash val="solid"/>
              <a:miter lim="18440"/>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0" name="Google Shape;700;p37"/>
            <p:cNvSpPr/>
            <p:nvPr/>
          </p:nvSpPr>
          <p:spPr>
            <a:xfrm>
              <a:off x="4275847" y="4204886"/>
              <a:ext cx="925381" cy="356421"/>
            </a:xfrm>
            <a:custGeom>
              <a:avLst/>
              <a:gdLst/>
              <a:ahLst/>
              <a:cxnLst/>
              <a:rect l="l" t="t" r="r" b="b"/>
              <a:pathLst>
                <a:path w="67621" h="26045" extrusionOk="0">
                  <a:moveTo>
                    <a:pt x="52229" y="0"/>
                  </a:moveTo>
                  <a:cubicBezTo>
                    <a:pt x="48098" y="0"/>
                    <a:pt x="44515" y="1427"/>
                    <a:pt x="44515" y="1427"/>
                  </a:cubicBezTo>
                  <a:lnTo>
                    <a:pt x="3375" y="17894"/>
                  </a:lnTo>
                  <a:cubicBezTo>
                    <a:pt x="2195" y="18116"/>
                    <a:pt x="1051" y="18300"/>
                    <a:pt x="0" y="18411"/>
                  </a:cubicBezTo>
                  <a:lnTo>
                    <a:pt x="443" y="26045"/>
                  </a:lnTo>
                  <a:cubicBezTo>
                    <a:pt x="443" y="26045"/>
                    <a:pt x="4702" y="24957"/>
                    <a:pt x="8685" y="24404"/>
                  </a:cubicBezTo>
                  <a:lnTo>
                    <a:pt x="48240" y="18853"/>
                  </a:lnTo>
                  <a:cubicBezTo>
                    <a:pt x="48240" y="18853"/>
                    <a:pt x="67621" y="16585"/>
                    <a:pt x="62881" y="6296"/>
                  </a:cubicBezTo>
                  <a:cubicBezTo>
                    <a:pt x="60565" y="1285"/>
                    <a:pt x="56150" y="0"/>
                    <a:pt x="52229" y="0"/>
                  </a:cubicBezTo>
                  <a:close/>
                </a:path>
              </a:pathLst>
            </a:custGeom>
            <a:solidFill>
              <a:srgbClr val="FBB3A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1" name="Google Shape;701;p37"/>
            <p:cNvSpPr/>
            <p:nvPr/>
          </p:nvSpPr>
          <p:spPr>
            <a:xfrm>
              <a:off x="4260699" y="4277660"/>
              <a:ext cx="510772" cy="345227"/>
            </a:xfrm>
            <a:custGeom>
              <a:avLst/>
              <a:gdLst/>
              <a:ahLst/>
              <a:cxnLst/>
              <a:rect l="l" t="t" r="r" b="b"/>
              <a:pathLst>
                <a:path w="37324" h="25227" extrusionOk="0">
                  <a:moveTo>
                    <a:pt x="31958" y="0"/>
                  </a:moveTo>
                  <a:lnTo>
                    <a:pt x="333" y="8907"/>
                  </a:lnTo>
                  <a:lnTo>
                    <a:pt x="1" y="25226"/>
                  </a:lnTo>
                  <a:lnTo>
                    <a:pt x="37324" y="19787"/>
                  </a:lnTo>
                  <a:lnTo>
                    <a:pt x="31958"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2" name="Google Shape;702;p37"/>
            <p:cNvSpPr/>
            <p:nvPr/>
          </p:nvSpPr>
          <p:spPr>
            <a:xfrm>
              <a:off x="4621801" y="4292549"/>
              <a:ext cx="71175" cy="245300"/>
            </a:xfrm>
            <a:custGeom>
              <a:avLst/>
              <a:gdLst/>
              <a:ahLst/>
              <a:cxnLst/>
              <a:rect l="l" t="t" r="r" b="b"/>
              <a:pathLst>
                <a:path w="5201" h="17925" fill="none" extrusionOk="0">
                  <a:moveTo>
                    <a:pt x="1" y="0"/>
                  </a:moveTo>
                  <a:lnTo>
                    <a:pt x="5201" y="17924"/>
                  </a:lnTo>
                </a:path>
              </a:pathLst>
            </a:custGeom>
            <a:noFill/>
            <a:ln w="25350" cap="flat" cmpd="sng">
              <a:solidFill>
                <a:srgbClr val="FFFFFF"/>
              </a:solidFill>
              <a:prstDash val="solid"/>
              <a:miter lim="18440"/>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3" name="Google Shape;703;p37"/>
            <p:cNvSpPr/>
            <p:nvPr/>
          </p:nvSpPr>
          <p:spPr>
            <a:xfrm>
              <a:off x="4689429" y="4293808"/>
              <a:ext cx="71175" cy="245300"/>
            </a:xfrm>
            <a:custGeom>
              <a:avLst/>
              <a:gdLst/>
              <a:ahLst/>
              <a:cxnLst/>
              <a:rect l="l" t="t" r="r" b="b"/>
              <a:pathLst>
                <a:path w="5201" h="17925" fill="none" extrusionOk="0">
                  <a:moveTo>
                    <a:pt x="1" y="0"/>
                  </a:moveTo>
                  <a:lnTo>
                    <a:pt x="5201" y="17924"/>
                  </a:lnTo>
                </a:path>
              </a:pathLst>
            </a:custGeom>
            <a:noFill/>
            <a:ln w="25350" cap="flat" cmpd="sng">
              <a:solidFill>
                <a:srgbClr val="FFFFFF"/>
              </a:solidFill>
              <a:prstDash val="solid"/>
              <a:miter lim="18440"/>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4" name="Google Shape;704;p37"/>
            <p:cNvSpPr/>
            <p:nvPr/>
          </p:nvSpPr>
          <p:spPr>
            <a:xfrm>
              <a:off x="4310660" y="3772715"/>
              <a:ext cx="484539" cy="441117"/>
            </a:xfrm>
            <a:custGeom>
              <a:avLst/>
              <a:gdLst/>
              <a:ahLst/>
              <a:cxnLst/>
              <a:rect l="l" t="t" r="r" b="b"/>
              <a:pathLst>
                <a:path w="35407" h="32234" extrusionOk="0">
                  <a:moveTo>
                    <a:pt x="941" y="0"/>
                  </a:moveTo>
                  <a:cubicBezTo>
                    <a:pt x="941" y="0"/>
                    <a:pt x="1" y="8501"/>
                    <a:pt x="5072" y="18016"/>
                  </a:cubicBezTo>
                  <a:cubicBezTo>
                    <a:pt x="5072" y="18016"/>
                    <a:pt x="7266" y="24950"/>
                    <a:pt x="4132" y="32234"/>
                  </a:cubicBezTo>
                  <a:lnTo>
                    <a:pt x="31294" y="32234"/>
                  </a:lnTo>
                  <a:cubicBezTo>
                    <a:pt x="28159" y="24950"/>
                    <a:pt x="30354" y="18016"/>
                    <a:pt x="30354" y="18016"/>
                  </a:cubicBezTo>
                  <a:cubicBezTo>
                    <a:pt x="35406" y="8501"/>
                    <a:pt x="34484" y="0"/>
                    <a:pt x="34484"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5" name="Google Shape;705;p37"/>
            <p:cNvSpPr/>
            <p:nvPr/>
          </p:nvSpPr>
          <p:spPr>
            <a:xfrm>
              <a:off x="4435571" y="3772715"/>
              <a:ext cx="236980" cy="68657"/>
            </a:xfrm>
            <a:custGeom>
              <a:avLst/>
              <a:gdLst/>
              <a:ahLst/>
              <a:cxnLst/>
              <a:rect l="l" t="t" r="r" b="b"/>
              <a:pathLst>
                <a:path w="17317" h="5017" extrusionOk="0">
                  <a:moveTo>
                    <a:pt x="1" y="0"/>
                  </a:moveTo>
                  <a:lnTo>
                    <a:pt x="8778" y="5016"/>
                  </a:lnTo>
                  <a:lnTo>
                    <a:pt x="17316" y="0"/>
                  </a:lnTo>
                  <a:close/>
                </a:path>
              </a:pathLst>
            </a:custGeom>
            <a:solidFill>
              <a:srgbClr val="FBB3A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6" name="Google Shape;706;p37"/>
            <p:cNvSpPr/>
            <p:nvPr/>
          </p:nvSpPr>
          <p:spPr>
            <a:xfrm>
              <a:off x="4070692" y="3944812"/>
              <a:ext cx="271288" cy="294183"/>
            </a:xfrm>
            <a:custGeom>
              <a:avLst/>
              <a:gdLst/>
              <a:ahLst/>
              <a:cxnLst/>
              <a:rect l="l" t="t" r="r" b="b"/>
              <a:pathLst>
                <a:path w="19824" h="21497" extrusionOk="0">
                  <a:moveTo>
                    <a:pt x="6325" y="1"/>
                  </a:moveTo>
                  <a:lnTo>
                    <a:pt x="1752" y="11618"/>
                  </a:lnTo>
                  <a:cubicBezTo>
                    <a:pt x="0" y="16099"/>
                    <a:pt x="3006" y="21004"/>
                    <a:pt x="7800" y="21465"/>
                  </a:cubicBezTo>
                  <a:cubicBezTo>
                    <a:pt x="8025" y="21486"/>
                    <a:pt x="8248" y="21496"/>
                    <a:pt x="8470" y="21496"/>
                  </a:cubicBezTo>
                  <a:cubicBezTo>
                    <a:pt x="11386" y="21496"/>
                    <a:pt x="14044" y="19726"/>
                    <a:pt x="15158" y="16984"/>
                  </a:cubicBezTo>
                  <a:lnTo>
                    <a:pt x="19823" y="5514"/>
                  </a:lnTo>
                  <a:lnTo>
                    <a:pt x="6325" y="1"/>
                  </a:lnTo>
                  <a:close/>
                </a:path>
              </a:pathLst>
            </a:custGeom>
            <a:solidFill>
              <a:srgbClr val="FBB3A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7" name="Google Shape;707;p37"/>
            <p:cNvSpPr/>
            <p:nvPr/>
          </p:nvSpPr>
          <p:spPr>
            <a:xfrm>
              <a:off x="4157491" y="3772715"/>
              <a:ext cx="285178" cy="247572"/>
            </a:xfrm>
            <a:custGeom>
              <a:avLst/>
              <a:gdLst/>
              <a:ahLst/>
              <a:cxnLst/>
              <a:rect l="l" t="t" r="r" b="b"/>
              <a:pathLst>
                <a:path w="20839" h="18091" extrusionOk="0">
                  <a:moveTo>
                    <a:pt x="10235" y="0"/>
                  </a:moveTo>
                  <a:cubicBezTo>
                    <a:pt x="7045" y="0"/>
                    <a:pt x="4187" y="1937"/>
                    <a:pt x="3025" y="4905"/>
                  </a:cubicBezTo>
                  <a:lnTo>
                    <a:pt x="1" y="12595"/>
                  </a:lnTo>
                  <a:lnTo>
                    <a:pt x="13480" y="18090"/>
                  </a:lnTo>
                  <a:lnTo>
                    <a:pt x="20838"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8" name="Google Shape;708;p37"/>
            <p:cNvSpPr/>
            <p:nvPr/>
          </p:nvSpPr>
          <p:spPr>
            <a:xfrm>
              <a:off x="4094160" y="4082218"/>
              <a:ext cx="535747" cy="156595"/>
            </a:xfrm>
            <a:custGeom>
              <a:avLst/>
              <a:gdLst/>
              <a:ahLst/>
              <a:cxnLst/>
              <a:rect l="l" t="t" r="r" b="b"/>
              <a:pathLst>
                <a:path w="39149" h="11443" extrusionOk="0">
                  <a:moveTo>
                    <a:pt x="12795" y="1"/>
                  </a:moveTo>
                  <a:cubicBezTo>
                    <a:pt x="9939" y="1"/>
                    <a:pt x="7111" y="362"/>
                    <a:pt x="4463" y="1245"/>
                  </a:cubicBezTo>
                  <a:cubicBezTo>
                    <a:pt x="2895" y="1761"/>
                    <a:pt x="1660" y="2978"/>
                    <a:pt x="1143" y="4546"/>
                  </a:cubicBezTo>
                  <a:cubicBezTo>
                    <a:pt x="0" y="7939"/>
                    <a:pt x="2508" y="11442"/>
                    <a:pt x="6104" y="11442"/>
                  </a:cubicBezTo>
                  <a:lnTo>
                    <a:pt x="36807" y="11442"/>
                  </a:lnTo>
                  <a:lnTo>
                    <a:pt x="39149" y="7367"/>
                  </a:lnTo>
                  <a:cubicBezTo>
                    <a:pt x="39149" y="7367"/>
                    <a:pt x="25689" y="1"/>
                    <a:pt x="12795" y="1"/>
                  </a:cubicBezTo>
                  <a:close/>
                </a:path>
              </a:pathLst>
            </a:custGeom>
            <a:solidFill>
              <a:srgbClr val="FBB3A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9" name="Google Shape;709;p37"/>
            <p:cNvSpPr/>
            <p:nvPr/>
          </p:nvSpPr>
          <p:spPr>
            <a:xfrm>
              <a:off x="4491841" y="4082218"/>
              <a:ext cx="535761" cy="156595"/>
            </a:xfrm>
            <a:custGeom>
              <a:avLst/>
              <a:gdLst/>
              <a:ahLst/>
              <a:cxnLst/>
              <a:rect l="l" t="t" r="r" b="b"/>
              <a:pathLst>
                <a:path w="39150" h="11443" extrusionOk="0">
                  <a:moveTo>
                    <a:pt x="26355" y="1"/>
                  </a:moveTo>
                  <a:cubicBezTo>
                    <a:pt x="13460" y="1"/>
                    <a:pt x="1" y="7367"/>
                    <a:pt x="1" y="7367"/>
                  </a:cubicBezTo>
                  <a:lnTo>
                    <a:pt x="2343" y="11442"/>
                  </a:lnTo>
                  <a:lnTo>
                    <a:pt x="33046" y="11442"/>
                  </a:lnTo>
                  <a:cubicBezTo>
                    <a:pt x="36642" y="11442"/>
                    <a:pt x="39150" y="7939"/>
                    <a:pt x="38006" y="4546"/>
                  </a:cubicBezTo>
                  <a:cubicBezTo>
                    <a:pt x="37490" y="2978"/>
                    <a:pt x="36255" y="1761"/>
                    <a:pt x="34687" y="1245"/>
                  </a:cubicBezTo>
                  <a:cubicBezTo>
                    <a:pt x="32039" y="362"/>
                    <a:pt x="29211" y="1"/>
                    <a:pt x="26355" y="1"/>
                  </a:cubicBezTo>
                  <a:close/>
                </a:path>
              </a:pathLst>
            </a:custGeom>
            <a:solidFill>
              <a:srgbClr val="FBB3A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0" name="Google Shape;710;p37"/>
            <p:cNvSpPr/>
            <p:nvPr/>
          </p:nvSpPr>
          <p:spPr>
            <a:xfrm>
              <a:off x="4781032" y="3944812"/>
              <a:ext cx="271548" cy="294183"/>
            </a:xfrm>
            <a:custGeom>
              <a:avLst/>
              <a:gdLst/>
              <a:ahLst/>
              <a:cxnLst/>
              <a:rect l="l" t="t" r="r" b="b"/>
              <a:pathLst>
                <a:path w="19843" h="21497" extrusionOk="0">
                  <a:moveTo>
                    <a:pt x="13499" y="1"/>
                  </a:moveTo>
                  <a:lnTo>
                    <a:pt x="1" y="5514"/>
                  </a:lnTo>
                  <a:lnTo>
                    <a:pt x="4666" y="16984"/>
                  </a:lnTo>
                  <a:cubicBezTo>
                    <a:pt x="5780" y="19726"/>
                    <a:pt x="8454" y="21496"/>
                    <a:pt x="11372" y="21496"/>
                  </a:cubicBezTo>
                  <a:cubicBezTo>
                    <a:pt x="11594" y="21496"/>
                    <a:pt x="11818" y="21486"/>
                    <a:pt x="12042" y="21465"/>
                  </a:cubicBezTo>
                  <a:cubicBezTo>
                    <a:pt x="16818" y="21004"/>
                    <a:pt x="19842" y="16099"/>
                    <a:pt x="18072" y="11618"/>
                  </a:cubicBezTo>
                  <a:lnTo>
                    <a:pt x="13499" y="1"/>
                  </a:lnTo>
                  <a:close/>
                </a:path>
              </a:pathLst>
            </a:custGeom>
            <a:solidFill>
              <a:srgbClr val="FBB3A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1" name="Google Shape;711;p37"/>
            <p:cNvSpPr/>
            <p:nvPr/>
          </p:nvSpPr>
          <p:spPr>
            <a:xfrm>
              <a:off x="4680343" y="3772715"/>
              <a:ext cx="285424" cy="247572"/>
            </a:xfrm>
            <a:custGeom>
              <a:avLst/>
              <a:gdLst/>
              <a:ahLst/>
              <a:cxnLst/>
              <a:rect l="l" t="t" r="r" b="b"/>
              <a:pathLst>
                <a:path w="20857" h="18091" extrusionOk="0">
                  <a:moveTo>
                    <a:pt x="1" y="0"/>
                  </a:moveTo>
                  <a:lnTo>
                    <a:pt x="7359" y="18090"/>
                  </a:lnTo>
                  <a:lnTo>
                    <a:pt x="20857" y="12595"/>
                  </a:lnTo>
                  <a:lnTo>
                    <a:pt x="17833" y="4905"/>
                  </a:lnTo>
                  <a:cubicBezTo>
                    <a:pt x="16652" y="1937"/>
                    <a:pt x="13794" y="0"/>
                    <a:pt x="10604"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2" name="Google Shape;712;p37"/>
            <p:cNvSpPr/>
            <p:nvPr/>
          </p:nvSpPr>
          <p:spPr>
            <a:xfrm>
              <a:off x="4241773" y="4210538"/>
              <a:ext cx="631650" cy="31051"/>
            </a:xfrm>
            <a:custGeom>
              <a:avLst/>
              <a:gdLst/>
              <a:ahLst/>
              <a:cxnLst/>
              <a:rect l="l" t="t" r="r" b="b"/>
              <a:pathLst>
                <a:path w="46157" h="2269" extrusionOk="0">
                  <a:moveTo>
                    <a:pt x="1" y="0"/>
                  </a:moveTo>
                  <a:lnTo>
                    <a:pt x="1" y="2268"/>
                  </a:lnTo>
                  <a:lnTo>
                    <a:pt x="46157" y="2268"/>
                  </a:lnTo>
                  <a:lnTo>
                    <a:pt x="46157" y="0"/>
                  </a:lnTo>
                  <a:close/>
                </a:path>
              </a:pathLst>
            </a:custGeom>
            <a:solidFill>
              <a:srgbClr val="D9D9D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3" name="Google Shape;713;p37"/>
            <p:cNvSpPr/>
            <p:nvPr/>
          </p:nvSpPr>
          <p:spPr>
            <a:xfrm>
              <a:off x="4275847" y="3880974"/>
              <a:ext cx="563514" cy="360622"/>
            </a:xfrm>
            <a:custGeom>
              <a:avLst/>
              <a:gdLst/>
              <a:ahLst/>
              <a:cxnLst/>
              <a:rect l="l" t="t" r="r" b="b"/>
              <a:pathLst>
                <a:path w="41178" h="26352" extrusionOk="0">
                  <a:moveTo>
                    <a:pt x="1660" y="0"/>
                  </a:moveTo>
                  <a:cubicBezTo>
                    <a:pt x="738" y="0"/>
                    <a:pt x="0" y="738"/>
                    <a:pt x="0" y="1641"/>
                  </a:cubicBezTo>
                  <a:lnTo>
                    <a:pt x="0" y="26351"/>
                  </a:lnTo>
                  <a:lnTo>
                    <a:pt x="41177" y="26351"/>
                  </a:lnTo>
                  <a:lnTo>
                    <a:pt x="41177" y="1641"/>
                  </a:lnTo>
                  <a:cubicBezTo>
                    <a:pt x="41177" y="738"/>
                    <a:pt x="40440" y="0"/>
                    <a:pt x="39518"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4" name="Google Shape;714;p37"/>
            <p:cNvSpPr/>
            <p:nvPr/>
          </p:nvSpPr>
          <p:spPr>
            <a:xfrm>
              <a:off x="4519606" y="4035663"/>
              <a:ext cx="74705" cy="74445"/>
            </a:xfrm>
            <a:custGeom>
              <a:avLst/>
              <a:gdLst/>
              <a:ahLst/>
              <a:cxnLst/>
              <a:rect l="l" t="t" r="r" b="b"/>
              <a:pathLst>
                <a:path w="5459" h="5440" extrusionOk="0">
                  <a:moveTo>
                    <a:pt x="2730" y="0"/>
                  </a:moveTo>
                  <a:cubicBezTo>
                    <a:pt x="1217" y="0"/>
                    <a:pt x="0" y="1217"/>
                    <a:pt x="0" y="2711"/>
                  </a:cubicBezTo>
                  <a:cubicBezTo>
                    <a:pt x="0" y="4223"/>
                    <a:pt x="1217" y="5440"/>
                    <a:pt x="2730" y="5440"/>
                  </a:cubicBezTo>
                  <a:cubicBezTo>
                    <a:pt x="4242" y="5440"/>
                    <a:pt x="5459" y="4223"/>
                    <a:pt x="5459" y="2711"/>
                  </a:cubicBezTo>
                  <a:cubicBezTo>
                    <a:pt x="5459" y="1217"/>
                    <a:pt x="4242" y="0"/>
                    <a:pt x="2730" y="0"/>
                  </a:cubicBezTo>
                  <a:close/>
                </a:path>
              </a:pathLst>
            </a:custGeom>
            <a:solidFill>
              <a:srgbClr val="E1E1E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5" name="Google Shape;715;p37"/>
            <p:cNvSpPr/>
            <p:nvPr/>
          </p:nvSpPr>
          <p:spPr>
            <a:xfrm>
              <a:off x="4500175" y="3663705"/>
              <a:ext cx="103731" cy="125175"/>
            </a:xfrm>
            <a:custGeom>
              <a:avLst/>
              <a:gdLst/>
              <a:ahLst/>
              <a:cxnLst/>
              <a:rect l="l" t="t" r="r" b="b"/>
              <a:pathLst>
                <a:path w="7580" h="9147" extrusionOk="0">
                  <a:moveTo>
                    <a:pt x="1" y="0"/>
                  </a:moveTo>
                  <a:lnTo>
                    <a:pt x="1" y="9147"/>
                  </a:lnTo>
                  <a:lnTo>
                    <a:pt x="7579" y="9147"/>
                  </a:lnTo>
                  <a:lnTo>
                    <a:pt x="7579" y="0"/>
                  </a:lnTo>
                  <a:close/>
                </a:path>
              </a:pathLst>
            </a:custGeom>
            <a:solidFill>
              <a:srgbClr val="FBB3A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6" name="Google Shape;716;p37"/>
            <p:cNvSpPr/>
            <p:nvPr/>
          </p:nvSpPr>
          <p:spPr>
            <a:xfrm>
              <a:off x="4500175" y="3648556"/>
              <a:ext cx="103731" cy="94904"/>
            </a:xfrm>
            <a:custGeom>
              <a:avLst/>
              <a:gdLst/>
              <a:ahLst/>
              <a:cxnLst/>
              <a:rect l="l" t="t" r="r" b="b"/>
              <a:pathLst>
                <a:path w="7580" h="6935" extrusionOk="0">
                  <a:moveTo>
                    <a:pt x="7579" y="1"/>
                  </a:moveTo>
                  <a:lnTo>
                    <a:pt x="1" y="2638"/>
                  </a:lnTo>
                  <a:lnTo>
                    <a:pt x="7579" y="6934"/>
                  </a:lnTo>
                  <a:lnTo>
                    <a:pt x="7579" y="1"/>
                  </a:lnTo>
                  <a:close/>
                </a:path>
              </a:pathLst>
            </a:custGeom>
            <a:solidFill>
              <a:srgbClr val="EE8D8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7" name="Google Shape;717;p37"/>
            <p:cNvSpPr/>
            <p:nvPr/>
          </p:nvSpPr>
          <p:spPr>
            <a:xfrm>
              <a:off x="4327574" y="3286956"/>
              <a:ext cx="447179" cy="355573"/>
            </a:xfrm>
            <a:custGeom>
              <a:avLst/>
              <a:gdLst/>
              <a:ahLst/>
              <a:cxnLst/>
              <a:rect l="l" t="t" r="r" b="b"/>
              <a:pathLst>
                <a:path w="32677" h="25983" extrusionOk="0">
                  <a:moveTo>
                    <a:pt x="16338" y="0"/>
                  </a:moveTo>
                  <a:cubicBezTo>
                    <a:pt x="7303" y="0"/>
                    <a:pt x="0" y="5809"/>
                    <a:pt x="0" y="13000"/>
                  </a:cubicBezTo>
                  <a:cubicBezTo>
                    <a:pt x="0" y="20174"/>
                    <a:pt x="7303" y="25982"/>
                    <a:pt x="16338" y="25982"/>
                  </a:cubicBezTo>
                  <a:cubicBezTo>
                    <a:pt x="25356" y="25982"/>
                    <a:pt x="32676" y="20174"/>
                    <a:pt x="32676" y="13000"/>
                  </a:cubicBezTo>
                  <a:cubicBezTo>
                    <a:pt x="32676" y="5809"/>
                    <a:pt x="25356" y="0"/>
                    <a:pt x="16338"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8" name="Google Shape;718;p37"/>
            <p:cNvSpPr/>
            <p:nvPr/>
          </p:nvSpPr>
          <p:spPr>
            <a:xfrm>
              <a:off x="4317475" y="3325971"/>
              <a:ext cx="456526" cy="362484"/>
            </a:xfrm>
            <a:custGeom>
              <a:avLst/>
              <a:gdLst/>
              <a:ahLst/>
              <a:cxnLst/>
              <a:rect l="l" t="t" r="r" b="b"/>
              <a:pathLst>
                <a:path w="33360" h="26488" extrusionOk="0">
                  <a:moveTo>
                    <a:pt x="18059" y="0"/>
                  </a:moveTo>
                  <a:cubicBezTo>
                    <a:pt x="17656" y="0"/>
                    <a:pt x="17243" y="9"/>
                    <a:pt x="16818" y="26"/>
                  </a:cubicBezTo>
                  <a:cubicBezTo>
                    <a:pt x="3763" y="524"/>
                    <a:pt x="1550" y="8803"/>
                    <a:pt x="1550" y="8803"/>
                  </a:cubicBezTo>
                  <a:cubicBezTo>
                    <a:pt x="1550" y="8803"/>
                    <a:pt x="1" y="26487"/>
                    <a:pt x="16781" y="26487"/>
                  </a:cubicBezTo>
                  <a:cubicBezTo>
                    <a:pt x="29560" y="26487"/>
                    <a:pt x="32400" y="17581"/>
                    <a:pt x="32990" y="12159"/>
                  </a:cubicBezTo>
                  <a:cubicBezTo>
                    <a:pt x="33359" y="8637"/>
                    <a:pt x="31902" y="5170"/>
                    <a:pt x="29044" y="3068"/>
                  </a:cubicBezTo>
                  <a:cubicBezTo>
                    <a:pt x="26783" y="1407"/>
                    <a:pt x="23314" y="0"/>
                    <a:pt x="18059" y="0"/>
                  </a:cubicBezTo>
                  <a:close/>
                </a:path>
              </a:pathLst>
            </a:custGeom>
            <a:solidFill>
              <a:srgbClr val="FBB3A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9" name="Google Shape;719;p37"/>
            <p:cNvSpPr/>
            <p:nvPr/>
          </p:nvSpPr>
          <p:spPr>
            <a:xfrm>
              <a:off x="4319747" y="3322030"/>
              <a:ext cx="240251" cy="167571"/>
            </a:xfrm>
            <a:custGeom>
              <a:avLst/>
              <a:gdLst/>
              <a:ahLst/>
              <a:cxnLst/>
              <a:rect l="l" t="t" r="r" b="b"/>
              <a:pathLst>
                <a:path w="17556" h="12245" extrusionOk="0">
                  <a:moveTo>
                    <a:pt x="14647" y="0"/>
                  </a:moveTo>
                  <a:cubicBezTo>
                    <a:pt x="12046" y="0"/>
                    <a:pt x="8138" y="448"/>
                    <a:pt x="4777" y="2674"/>
                  </a:cubicBezTo>
                  <a:cubicBezTo>
                    <a:pt x="1" y="5809"/>
                    <a:pt x="1328" y="12244"/>
                    <a:pt x="1328" y="12244"/>
                  </a:cubicBezTo>
                  <a:cubicBezTo>
                    <a:pt x="1328" y="12244"/>
                    <a:pt x="14200" y="10659"/>
                    <a:pt x="17556" y="203"/>
                  </a:cubicBezTo>
                  <a:cubicBezTo>
                    <a:pt x="17556" y="203"/>
                    <a:pt x="16397" y="0"/>
                    <a:pt x="14647"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0" name="Google Shape;720;p37"/>
            <p:cNvSpPr/>
            <p:nvPr/>
          </p:nvSpPr>
          <p:spPr>
            <a:xfrm>
              <a:off x="4541816" y="3320976"/>
              <a:ext cx="241003" cy="161809"/>
            </a:xfrm>
            <a:custGeom>
              <a:avLst/>
              <a:gdLst/>
              <a:ahLst/>
              <a:cxnLst/>
              <a:rect l="l" t="t" r="r" b="b"/>
              <a:pathLst>
                <a:path w="17611" h="11824" extrusionOk="0">
                  <a:moveTo>
                    <a:pt x="2990" y="1"/>
                  </a:moveTo>
                  <a:cubicBezTo>
                    <a:pt x="1182" y="1"/>
                    <a:pt x="0" y="243"/>
                    <a:pt x="0" y="243"/>
                  </a:cubicBezTo>
                  <a:cubicBezTo>
                    <a:pt x="2029" y="11049"/>
                    <a:pt x="16725" y="11824"/>
                    <a:pt x="16725" y="11824"/>
                  </a:cubicBezTo>
                  <a:cubicBezTo>
                    <a:pt x="16725" y="11824"/>
                    <a:pt x="17611" y="5628"/>
                    <a:pt x="12189" y="2401"/>
                  </a:cubicBezTo>
                  <a:cubicBezTo>
                    <a:pt x="8880" y="426"/>
                    <a:pt x="5385" y="1"/>
                    <a:pt x="2990"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1" name="Google Shape;721;p37"/>
            <p:cNvSpPr/>
            <p:nvPr/>
          </p:nvSpPr>
          <p:spPr>
            <a:xfrm>
              <a:off x="4260699" y="3478225"/>
              <a:ext cx="113324" cy="103485"/>
            </a:xfrm>
            <a:custGeom>
              <a:avLst/>
              <a:gdLst/>
              <a:ahLst/>
              <a:cxnLst/>
              <a:rect l="l" t="t" r="r" b="b"/>
              <a:pathLst>
                <a:path w="8281" h="7562" extrusionOk="0">
                  <a:moveTo>
                    <a:pt x="4131" y="1"/>
                  </a:moveTo>
                  <a:cubicBezTo>
                    <a:pt x="1845" y="1"/>
                    <a:pt x="1" y="1697"/>
                    <a:pt x="1" y="3781"/>
                  </a:cubicBezTo>
                  <a:cubicBezTo>
                    <a:pt x="1" y="5865"/>
                    <a:pt x="1845" y="7561"/>
                    <a:pt x="4131" y="7561"/>
                  </a:cubicBezTo>
                  <a:cubicBezTo>
                    <a:pt x="6436" y="7561"/>
                    <a:pt x="8280" y="5865"/>
                    <a:pt x="8280" y="3781"/>
                  </a:cubicBezTo>
                  <a:cubicBezTo>
                    <a:pt x="8280" y="1697"/>
                    <a:pt x="6436" y="1"/>
                    <a:pt x="4131" y="1"/>
                  </a:cubicBezTo>
                  <a:close/>
                </a:path>
              </a:pathLst>
            </a:custGeom>
            <a:solidFill>
              <a:srgbClr val="FBB3A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2" name="Google Shape;722;p37"/>
            <p:cNvSpPr/>
            <p:nvPr/>
          </p:nvSpPr>
          <p:spPr>
            <a:xfrm>
              <a:off x="4295279" y="3509015"/>
              <a:ext cx="35088" cy="43162"/>
            </a:xfrm>
            <a:custGeom>
              <a:avLst/>
              <a:gdLst/>
              <a:ahLst/>
              <a:cxnLst/>
              <a:rect l="l" t="t" r="r" b="b"/>
              <a:pathLst>
                <a:path w="2564" h="3154" fill="none" extrusionOk="0">
                  <a:moveTo>
                    <a:pt x="0" y="701"/>
                  </a:moveTo>
                  <a:cubicBezTo>
                    <a:pt x="0" y="701"/>
                    <a:pt x="2434" y="0"/>
                    <a:pt x="2563" y="3154"/>
                  </a:cubicBezTo>
                </a:path>
              </a:pathLst>
            </a:custGeom>
            <a:noFill/>
            <a:ln w="5525" cap="rnd" cmpd="sng">
              <a:solidFill>
                <a:srgbClr val="EE8D8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3" name="Google Shape;723;p37"/>
            <p:cNvSpPr/>
            <p:nvPr/>
          </p:nvSpPr>
          <p:spPr>
            <a:xfrm>
              <a:off x="4735107" y="3478225"/>
              <a:ext cx="113570" cy="103485"/>
            </a:xfrm>
            <a:custGeom>
              <a:avLst/>
              <a:gdLst/>
              <a:ahLst/>
              <a:cxnLst/>
              <a:rect l="l" t="t" r="r" b="b"/>
              <a:pathLst>
                <a:path w="8299" h="7562" extrusionOk="0">
                  <a:moveTo>
                    <a:pt x="4149" y="1"/>
                  </a:moveTo>
                  <a:cubicBezTo>
                    <a:pt x="1863" y="1"/>
                    <a:pt x="0" y="1697"/>
                    <a:pt x="0" y="3781"/>
                  </a:cubicBezTo>
                  <a:cubicBezTo>
                    <a:pt x="0" y="5865"/>
                    <a:pt x="1863" y="7561"/>
                    <a:pt x="4149" y="7561"/>
                  </a:cubicBezTo>
                  <a:cubicBezTo>
                    <a:pt x="6436" y="7561"/>
                    <a:pt x="8298" y="5865"/>
                    <a:pt x="8298" y="3781"/>
                  </a:cubicBezTo>
                  <a:cubicBezTo>
                    <a:pt x="8298" y="1697"/>
                    <a:pt x="6436" y="1"/>
                    <a:pt x="4149" y="1"/>
                  </a:cubicBezTo>
                  <a:close/>
                </a:path>
              </a:pathLst>
            </a:custGeom>
            <a:solidFill>
              <a:srgbClr val="FBB3A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4" name="Google Shape;724;p37"/>
            <p:cNvSpPr/>
            <p:nvPr/>
          </p:nvSpPr>
          <p:spPr>
            <a:xfrm>
              <a:off x="4774724" y="3505484"/>
              <a:ext cx="38112" cy="43162"/>
            </a:xfrm>
            <a:custGeom>
              <a:avLst/>
              <a:gdLst/>
              <a:ahLst/>
              <a:cxnLst/>
              <a:rect l="l" t="t" r="r" b="b"/>
              <a:pathLst>
                <a:path w="2785" h="3154" fill="none" extrusionOk="0">
                  <a:moveTo>
                    <a:pt x="2785" y="701"/>
                  </a:moveTo>
                  <a:cubicBezTo>
                    <a:pt x="2785" y="701"/>
                    <a:pt x="148" y="0"/>
                    <a:pt x="0" y="3153"/>
                  </a:cubicBezTo>
                </a:path>
              </a:pathLst>
            </a:custGeom>
            <a:noFill/>
            <a:ln w="6000" cap="rnd" cmpd="sng">
              <a:solidFill>
                <a:srgbClr val="EE8D8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5" name="Google Shape;725;p37"/>
            <p:cNvSpPr/>
            <p:nvPr/>
          </p:nvSpPr>
          <p:spPr>
            <a:xfrm>
              <a:off x="4328080" y="3462830"/>
              <a:ext cx="40384" cy="54274"/>
            </a:xfrm>
            <a:custGeom>
              <a:avLst/>
              <a:gdLst/>
              <a:ahLst/>
              <a:cxnLst/>
              <a:rect l="l" t="t" r="r" b="b"/>
              <a:pathLst>
                <a:path w="2951" h="3966" extrusionOk="0">
                  <a:moveTo>
                    <a:pt x="2951" y="1"/>
                  </a:moveTo>
                  <a:lnTo>
                    <a:pt x="0" y="1199"/>
                  </a:lnTo>
                  <a:lnTo>
                    <a:pt x="1586" y="3965"/>
                  </a:lnTo>
                  <a:lnTo>
                    <a:pt x="2951"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6" name="Google Shape;726;p37"/>
            <p:cNvSpPr/>
            <p:nvPr/>
          </p:nvSpPr>
          <p:spPr>
            <a:xfrm>
              <a:off x="4724502" y="3464855"/>
              <a:ext cx="49484" cy="52249"/>
            </a:xfrm>
            <a:custGeom>
              <a:avLst/>
              <a:gdLst/>
              <a:ahLst/>
              <a:cxnLst/>
              <a:rect l="l" t="t" r="r" b="b"/>
              <a:pathLst>
                <a:path w="3616" h="3818" extrusionOk="0">
                  <a:moveTo>
                    <a:pt x="1" y="0"/>
                  </a:moveTo>
                  <a:lnTo>
                    <a:pt x="2048" y="3817"/>
                  </a:lnTo>
                  <a:lnTo>
                    <a:pt x="3615" y="1107"/>
                  </a:lnTo>
                  <a:lnTo>
                    <a:pt x="1"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7" name="Google Shape;727;p37"/>
            <p:cNvSpPr/>
            <p:nvPr/>
          </p:nvSpPr>
          <p:spPr>
            <a:xfrm>
              <a:off x="4411103" y="3514749"/>
              <a:ext cx="97162" cy="57572"/>
            </a:xfrm>
            <a:custGeom>
              <a:avLst/>
              <a:gdLst/>
              <a:ahLst/>
              <a:cxnLst/>
              <a:rect l="l" t="t" r="r" b="b"/>
              <a:pathLst>
                <a:path w="7100" h="4207" extrusionOk="0">
                  <a:moveTo>
                    <a:pt x="3273" y="1"/>
                  </a:moveTo>
                  <a:cubicBezTo>
                    <a:pt x="1318" y="1"/>
                    <a:pt x="0" y="1333"/>
                    <a:pt x="0" y="1333"/>
                  </a:cubicBezTo>
                  <a:cubicBezTo>
                    <a:pt x="0" y="1333"/>
                    <a:pt x="314" y="3528"/>
                    <a:pt x="3190" y="4081"/>
                  </a:cubicBezTo>
                  <a:cubicBezTo>
                    <a:pt x="3652" y="4169"/>
                    <a:pt x="4066" y="4206"/>
                    <a:pt x="4436" y="4206"/>
                  </a:cubicBezTo>
                  <a:cubicBezTo>
                    <a:pt x="6383" y="4206"/>
                    <a:pt x="7100" y="3177"/>
                    <a:pt x="7100" y="3177"/>
                  </a:cubicBezTo>
                  <a:cubicBezTo>
                    <a:pt x="7100" y="3177"/>
                    <a:pt x="6473" y="540"/>
                    <a:pt x="4094" y="79"/>
                  </a:cubicBezTo>
                  <a:cubicBezTo>
                    <a:pt x="3810" y="25"/>
                    <a:pt x="3536" y="1"/>
                    <a:pt x="3273"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8" name="Google Shape;728;p37"/>
            <p:cNvSpPr/>
            <p:nvPr/>
          </p:nvSpPr>
          <p:spPr>
            <a:xfrm>
              <a:off x="4423720" y="3510219"/>
              <a:ext cx="71927" cy="66235"/>
            </a:xfrm>
            <a:custGeom>
              <a:avLst/>
              <a:gdLst/>
              <a:ahLst/>
              <a:cxnLst/>
              <a:rect l="l" t="t" r="r" b="b"/>
              <a:pathLst>
                <a:path w="5256" h="4840" extrusionOk="0">
                  <a:moveTo>
                    <a:pt x="2636" y="1"/>
                  </a:moveTo>
                  <a:cubicBezTo>
                    <a:pt x="1498" y="1"/>
                    <a:pt x="487" y="799"/>
                    <a:pt x="258" y="1959"/>
                  </a:cubicBezTo>
                  <a:cubicBezTo>
                    <a:pt x="0" y="3287"/>
                    <a:pt x="867" y="4541"/>
                    <a:pt x="2176" y="4799"/>
                  </a:cubicBezTo>
                  <a:cubicBezTo>
                    <a:pt x="2325" y="4826"/>
                    <a:pt x="2474" y="4840"/>
                    <a:pt x="2621" y="4840"/>
                  </a:cubicBezTo>
                  <a:cubicBezTo>
                    <a:pt x="3762" y="4840"/>
                    <a:pt x="4785" y="4041"/>
                    <a:pt x="4997" y="2881"/>
                  </a:cubicBezTo>
                  <a:cubicBezTo>
                    <a:pt x="5256" y="1572"/>
                    <a:pt x="4389" y="300"/>
                    <a:pt x="3080" y="41"/>
                  </a:cubicBezTo>
                  <a:cubicBezTo>
                    <a:pt x="2931" y="14"/>
                    <a:pt x="2782" y="1"/>
                    <a:pt x="2636" y="1"/>
                  </a:cubicBezTo>
                  <a:close/>
                </a:path>
              </a:pathLst>
            </a:custGeom>
            <a:solidFill>
              <a:srgbClr val="1C1C3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9" name="Google Shape;729;p37"/>
            <p:cNvSpPr/>
            <p:nvPr/>
          </p:nvSpPr>
          <p:spPr>
            <a:xfrm>
              <a:off x="4582691" y="3514749"/>
              <a:ext cx="97162" cy="57572"/>
            </a:xfrm>
            <a:custGeom>
              <a:avLst/>
              <a:gdLst/>
              <a:ahLst/>
              <a:cxnLst/>
              <a:rect l="l" t="t" r="r" b="b"/>
              <a:pathLst>
                <a:path w="7100" h="4207" extrusionOk="0">
                  <a:moveTo>
                    <a:pt x="3822" y="1"/>
                  </a:moveTo>
                  <a:cubicBezTo>
                    <a:pt x="3561" y="1"/>
                    <a:pt x="3288" y="25"/>
                    <a:pt x="3006" y="79"/>
                  </a:cubicBezTo>
                  <a:cubicBezTo>
                    <a:pt x="627" y="540"/>
                    <a:pt x="0" y="3177"/>
                    <a:pt x="0" y="3177"/>
                  </a:cubicBezTo>
                  <a:cubicBezTo>
                    <a:pt x="0" y="3177"/>
                    <a:pt x="704" y="4206"/>
                    <a:pt x="2647" y="4206"/>
                  </a:cubicBezTo>
                  <a:cubicBezTo>
                    <a:pt x="3016" y="4206"/>
                    <a:pt x="3429" y="4169"/>
                    <a:pt x="3891" y="4081"/>
                  </a:cubicBezTo>
                  <a:cubicBezTo>
                    <a:pt x="6786" y="3528"/>
                    <a:pt x="7100" y="1333"/>
                    <a:pt x="7100" y="1333"/>
                  </a:cubicBezTo>
                  <a:cubicBezTo>
                    <a:pt x="7100" y="1333"/>
                    <a:pt x="5767" y="1"/>
                    <a:pt x="3822"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0" name="Google Shape;730;p37"/>
            <p:cNvSpPr/>
            <p:nvPr/>
          </p:nvSpPr>
          <p:spPr>
            <a:xfrm>
              <a:off x="4595062" y="3510219"/>
              <a:ext cx="71927" cy="66235"/>
            </a:xfrm>
            <a:custGeom>
              <a:avLst/>
              <a:gdLst/>
              <a:ahLst/>
              <a:cxnLst/>
              <a:rect l="l" t="t" r="r" b="b"/>
              <a:pathLst>
                <a:path w="5256" h="4840" extrusionOk="0">
                  <a:moveTo>
                    <a:pt x="2621" y="1"/>
                  </a:moveTo>
                  <a:cubicBezTo>
                    <a:pt x="2474" y="1"/>
                    <a:pt x="2325" y="14"/>
                    <a:pt x="2176" y="41"/>
                  </a:cubicBezTo>
                  <a:cubicBezTo>
                    <a:pt x="867" y="300"/>
                    <a:pt x="0" y="1572"/>
                    <a:pt x="258" y="2881"/>
                  </a:cubicBezTo>
                  <a:cubicBezTo>
                    <a:pt x="487" y="4041"/>
                    <a:pt x="1498" y="4840"/>
                    <a:pt x="2636" y="4840"/>
                  </a:cubicBezTo>
                  <a:cubicBezTo>
                    <a:pt x="2782" y="4840"/>
                    <a:pt x="2930" y="4826"/>
                    <a:pt x="3080" y="4799"/>
                  </a:cubicBezTo>
                  <a:cubicBezTo>
                    <a:pt x="4407" y="4541"/>
                    <a:pt x="5256" y="3287"/>
                    <a:pt x="5016" y="1959"/>
                  </a:cubicBezTo>
                  <a:cubicBezTo>
                    <a:pt x="4787" y="799"/>
                    <a:pt x="3762" y="1"/>
                    <a:pt x="2621" y="1"/>
                  </a:cubicBezTo>
                  <a:close/>
                </a:path>
              </a:pathLst>
            </a:custGeom>
            <a:solidFill>
              <a:srgbClr val="1C1C3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1" name="Google Shape;731;p37"/>
            <p:cNvSpPr/>
            <p:nvPr/>
          </p:nvSpPr>
          <p:spPr>
            <a:xfrm>
              <a:off x="4543581" y="3596828"/>
              <a:ext cx="11865" cy="13890"/>
            </a:xfrm>
            <a:custGeom>
              <a:avLst/>
              <a:gdLst/>
              <a:ahLst/>
              <a:cxnLst/>
              <a:rect l="l" t="t" r="r" b="b"/>
              <a:pathLst>
                <a:path w="867" h="1015" fill="none" extrusionOk="0">
                  <a:moveTo>
                    <a:pt x="0" y="1"/>
                  </a:moveTo>
                  <a:lnTo>
                    <a:pt x="0" y="996"/>
                  </a:lnTo>
                  <a:lnTo>
                    <a:pt x="867" y="1015"/>
                  </a:lnTo>
                </a:path>
              </a:pathLst>
            </a:custGeom>
            <a:noFill/>
            <a:ln w="6000" cap="rnd" cmpd="sng">
              <a:solidFill>
                <a:srgbClr val="EE8D8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2" name="Google Shape;732;p37"/>
            <p:cNvSpPr/>
            <p:nvPr/>
          </p:nvSpPr>
          <p:spPr>
            <a:xfrm>
              <a:off x="4348265" y="3440633"/>
              <a:ext cx="191806" cy="191793"/>
            </a:xfrm>
            <a:custGeom>
              <a:avLst/>
              <a:gdLst/>
              <a:ahLst/>
              <a:cxnLst/>
              <a:rect l="l" t="t" r="r" b="b"/>
              <a:pathLst>
                <a:path w="14016" h="14015" fill="none" extrusionOk="0">
                  <a:moveTo>
                    <a:pt x="14015" y="7007"/>
                  </a:moveTo>
                  <a:cubicBezTo>
                    <a:pt x="14015" y="10880"/>
                    <a:pt x="10880" y="14015"/>
                    <a:pt x="7008" y="14015"/>
                  </a:cubicBezTo>
                  <a:cubicBezTo>
                    <a:pt x="3135" y="14015"/>
                    <a:pt x="0" y="10880"/>
                    <a:pt x="0" y="7007"/>
                  </a:cubicBezTo>
                  <a:cubicBezTo>
                    <a:pt x="0" y="3135"/>
                    <a:pt x="3135" y="0"/>
                    <a:pt x="7008" y="0"/>
                  </a:cubicBezTo>
                  <a:cubicBezTo>
                    <a:pt x="10880" y="0"/>
                    <a:pt x="14015" y="3135"/>
                    <a:pt x="14015" y="7007"/>
                  </a:cubicBezTo>
                  <a:close/>
                </a:path>
              </a:pathLst>
            </a:custGeom>
            <a:noFill/>
            <a:ln w="8300" cap="flat" cmpd="sng">
              <a:solidFill>
                <a:srgbClr val="FB4A01"/>
              </a:solidFill>
              <a:prstDash val="solid"/>
              <a:miter lim="18440"/>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3" name="Google Shape;733;p37"/>
            <p:cNvSpPr/>
            <p:nvPr/>
          </p:nvSpPr>
          <p:spPr>
            <a:xfrm>
              <a:off x="4561740" y="3440633"/>
              <a:ext cx="191560" cy="191793"/>
            </a:xfrm>
            <a:custGeom>
              <a:avLst/>
              <a:gdLst/>
              <a:ahLst/>
              <a:cxnLst/>
              <a:rect l="l" t="t" r="r" b="b"/>
              <a:pathLst>
                <a:path w="13998" h="14015" fill="none" extrusionOk="0">
                  <a:moveTo>
                    <a:pt x="13997" y="7007"/>
                  </a:moveTo>
                  <a:cubicBezTo>
                    <a:pt x="13997" y="10880"/>
                    <a:pt x="10862" y="14015"/>
                    <a:pt x="7008" y="14015"/>
                  </a:cubicBezTo>
                  <a:cubicBezTo>
                    <a:pt x="3136" y="14015"/>
                    <a:pt x="1" y="10880"/>
                    <a:pt x="1" y="7007"/>
                  </a:cubicBezTo>
                  <a:cubicBezTo>
                    <a:pt x="1" y="3135"/>
                    <a:pt x="3136" y="0"/>
                    <a:pt x="7008" y="0"/>
                  </a:cubicBezTo>
                  <a:cubicBezTo>
                    <a:pt x="10862" y="0"/>
                    <a:pt x="13997" y="3135"/>
                    <a:pt x="13997" y="7007"/>
                  </a:cubicBezTo>
                  <a:close/>
                </a:path>
              </a:pathLst>
            </a:custGeom>
            <a:noFill/>
            <a:ln w="8300" cap="flat" cmpd="sng">
              <a:solidFill>
                <a:srgbClr val="FB4A01"/>
              </a:solidFill>
              <a:prstDash val="solid"/>
              <a:miter lim="18440"/>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4" name="Google Shape;734;p37"/>
            <p:cNvSpPr/>
            <p:nvPr/>
          </p:nvSpPr>
          <p:spPr>
            <a:xfrm>
              <a:off x="4540051" y="3526682"/>
              <a:ext cx="21704" cy="9853"/>
            </a:xfrm>
            <a:custGeom>
              <a:avLst/>
              <a:gdLst/>
              <a:ahLst/>
              <a:cxnLst/>
              <a:rect l="l" t="t" r="r" b="b"/>
              <a:pathLst>
                <a:path w="1586" h="720" fill="none" extrusionOk="0">
                  <a:moveTo>
                    <a:pt x="0" y="719"/>
                  </a:moveTo>
                  <a:cubicBezTo>
                    <a:pt x="0" y="719"/>
                    <a:pt x="609" y="0"/>
                    <a:pt x="1586" y="719"/>
                  </a:cubicBezTo>
                </a:path>
              </a:pathLst>
            </a:custGeom>
            <a:noFill/>
            <a:ln w="8300" cap="flat" cmpd="sng">
              <a:solidFill>
                <a:srgbClr val="FB4A01"/>
              </a:solidFill>
              <a:prstDash val="solid"/>
              <a:miter lim="18440"/>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5" name="Google Shape;735;p37"/>
            <p:cNvSpPr/>
            <p:nvPr/>
          </p:nvSpPr>
          <p:spPr>
            <a:xfrm>
              <a:off x="4414374" y="3463596"/>
              <a:ext cx="84052" cy="24482"/>
            </a:xfrm>
            <a:custGeom>
              <a:avLst/>
              <a:gdLst/>
              <a:ahLst/>
              <a:cxnLst/>
              <a:rect l="l" t="t" r="r" b="b"/>
              <a:pathLst>
                <a:path w="6142" h="1789" fill="none" extrusionOk="0">
                  <a:moveTo>
                    <a:pt x="1" y="1346"/>
                  </a:moveTo>
                  <a:cubicBezTo>
                    <a:pt x="1" y="1346"/>
                    <a:pt x="2896" y="0"/>
                    <a:pt x="6141" y="1789"/>
                  </a:cubicBezTo>
                </a:path>
              </a:pathLst>
            </a:custGeom>
            <a:solidFill>
              <a:schemeClr val="accent6"/>
            </a:solidFill>
            <a:ln w="11975" cap="flat" cmpd="sng">
              <a:solidFill>
                <a:srgbClr val="1C1C3D"/>
              </a:solidFill>
              <a:prstDash val="solid"/>
              <a:miter lim="18440"/>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6" name="Google Shape;736;p37"/>
            <p:cNvSpPr/>
            <p:nvPr/>
          </p:nvSpPr>
          <p:spPr>
            <a:xfrm>
              <a:off x="4600098" y="3463596"/>
              <a:ext cx="83792" cy="24482"/>
            </a:xfrm>
            <a:custGeom>
              <a:avLst/>
              <a:gdLst/>
              <a:ahLst/>
              <a:cxnLst/>
              <a:rect l="l" t="t" r="r" b="b"/>
              <a:pathLst>
                <a:path w="6123" h="1789" fill="none" extrusionOk="0">
                  <a:moveTo>
                    <a:pt x="6123" y="1346"/>
                  </a:moveTo>
                  <a:cubicBezTo>
                    <a:pt x="6123" y="1346"/>
                    <a:pt x="3228" y="0"/>
                    <a:pt x="1" y="1789"/>
                  </a:cubicBezTo>
                </a:path>
              </a:pathLst>
            </a:custGeom>
            <a:solidFill>
              <a:schemeClr val="accent6"/>
            </a:solidFill>
            <a:ln w="11975" cap="flat" cmpd="sng">
              <a:solidFill>
                <a:srgbClr val="1C1C3D"/>
              </a:solidFill>
              <a:prstDash val="solid"/>
              <a:miter lim="18440"/>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7" name="Google Shape;737;p37"/>
            <p:cNvSpPr/>
            <p:nvPr/>
          </p:nvSpPr>
          <p:spPr>
            <a:xfrm>
              <a:off x="4511779" y="3630643"/>
              <a:ext cx="73706" cy="18187"/>
            </a:xfrm>
            <a:custGeom>
              <a:avLst/>
              <a:gdLst/>
              <a:ahLst/>
              <a:cxnLst/>
              <a:rect l="l" t="t" r="r" b="b"/>
              <a:pathLst>
                <a:path w="5386" h="1329" fill="none" extrusionOk="0">
                  <a:moveTo>
                    <a:pt x="1" y="1"/>
                  </a:moveTo>
                  <a:cubicBezTo>
                    <a:pt x="1" y="1"/>
                    <a:pt x="2343" y="1328"/>
                    <a:pt x="5385" y="1"/>
                  </a:cubicBezTo>
                </a:path>
              </a:pathLst>
            </a:custGeom>
            <a:noFill/>
            <a:ln w="6000" cap="rnd" cmpd="sng">
              <a:solidFill>
                <a:srgbClr val="EE8D8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38" name="Google Shape;738;p37">
            <a:hlinkClick r:id="rId3" action="ppaction://hlinksldjump"/>
          </p:cNvPr>
          <p:cNvSpPr/>
          <p:nvPr/>
        </p:nvSpPr>
        <p:spPr>
          <a:xfrm>
            <a:off x="5508283" y="3538733"/>
            <a:ext cx="1143116" cy="843904"/>
          </a:xfrm>
          <a:custGeom>
            <a:avLst/>
            <a:gdLst/>
            <a:ahLst/>
            <a:cxnLst/>
            <a:rect l="l" t="t" r="r" b="b"/>
            <a:pathLst>
              <a:path w="60164" h="44416" extrusionOk="0">
                <a:moveTo>
                  <a:pt x="6325" y="1"/>
                </a:moveTo>
                <a:cubicBezTo>
                  <a:pt x="2805" y="1"/>
                  <a:pt x="0" y="2860"/>
                  <a:pt x="0" y="6325"/>
                </a:cubicBezTo>
                <a:lnTo>
                  <a:pt x="0" y="32832"/>
                </a:lnTo>
                <a:cubicBezTo>
                  <a:pt x="0" y="36352"/>
                  <a:pt x="2805" y="39156"/>
                  <a:pt x="6325" y="39156"/>
                </a:cubicBezTo>
                <a:lnTo>
                  <a:pt x="25738" y="39156"/>
                </a:lnTo>
                <a:lnTo>
                  <a:pt x="28652" y="43556"/>
                </a:lnTo>
                <a:cubicBezTo>
                  <a:pt x="29033" y="44127"/>
                  <a:pt x="29655" y="44415"/>
                  <a:pt x="30273" y="44415"/>
                </a:cubicBezTo>
                <a:cubicBezTo>
                  <a:pt x="30906" y="44415"/>
                  <a:pt x="31535" y="44113"/>
                  <a:pt x="31897" y="43501"/>
                </a:cubicBezTo>
                <a:lnTo>
                  <a:pt x="34592" y="39156"/>
                </a:lnTo>
                <a:lnTo>
                  <a:pt x="53840" y="39156"/>
                </a:lnTo>
                <a:cubicBezTo>
                  <a:pt x="57304" y="39156"/>
                  <a:pt x="60164" y="36352"/>
                  <a:pt x="60164" y="32832"/>
                </a:cubicBezTo>
                <a:lnTo>
                  <a:pt x="60164" y="6325"/>
                </a:lnTo>
                <a:cubicBezTo>
                  <a:pt x="60164" y="2860"/>
                  <a:pt x="57304" y="1"/>
                  <a:pt x="53840" y="1"/>
                </a:cubicBezTo>
                <a:close/>
              </a:path>
            </a:pathLst>
          </a:custGeom>
          <a:noFill/>
          <a:ln w="9525" cap="flat" cmpd="sng">
            <a:solidFill>
              <a:schemeClr val="accent4"/>
            </a:solidFill>
            <a:prstDash val="solid"/>
            <a:round/>
            <a:headEnd type="none" w="sm" len="sm"/>
            <a:tailEnd type="none" w="sm" len="sm"/>
          </a:ln>
        </p:spPr>
        <p:txBody>
          <a:bodyPr spcFirstLastPara="1" wrap="square" lIns="121900" tIns="121900" rIns="121900" bIns="243833" anchor="ctr" anchorCtr="0">
            <a:noAutofit/>
          </a:bodyPr>
          <a:lstStyle/>
          <a:p>
            <a:pPr algn="ctr" defTabSz="1219170">
              <a:buClr>
                <a:srgbClr val="000000"/>
              </a:buClr>
            </a:pPr>
            <a:r>
              <a:rPr lang="en" sz="2400" b="1" kern="0">
                <a:solidFill>
                  <a:srgbClr val="EA4335"/>
                </a:solidFill>
                <a:latin typeface="Ubuntu"/>
                <a:ea typeface="Ubuntu"/>
                <a:cs typeface="Ubuntu"/>
                <a:sym typeface="Ubuntu"/>
              </a:rPr>
              <a:t>Start!</a:t>
            </a:r>
            <a:endParaRPr sz="2400" b="1" kern="0">
              <a:solidFill>
                <a:srgbClr val="EA4335"/>
              </a:solidFill>
              <a:latin typeface="Ubuntu"/>
              <a:ea typeface="Ubuntu"/>
              <a:cs typeface="Ubuntu"/>
              <a:sym typeface="Ubuntu"/>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429"/>
        <p:cNvGrpSpPr/>
        <p:nvPr/>
      </p:nvGrpSpPr>
      <p:grpSpPr>
        <a:xfrm>
          <a:off x="0" y="0"/>
          <a:ext cx="0" cy="0"/>
          <a:chOff x="0" y="0"/>
          <a:chExt cx="0" cy="0"/>
        </a:xfrm>
      </p:grpSpPr>
      <p:sp>
        <p:nvSpPr>
          <p:cNvPr id="4430" name="Google Shape;4430;p79"/>
          <p:cNvSpPr txBox="1">
            <a:spLocks noGrp="1"/>
          </p:cNvSpPr>
          <p:nvPr>
            <p:ph type="title"/>
          </p:nvPr>
        </p:nvSpPr>
        <p:spPr>
          <a:xfrm>
            <a:off x="2054767" y="722727"/>
            <a:ext cx="8649200" cy="637600"/>
          </a:xfrm>
          <a:prstGeom prst="rect">
            <a:avLst/>
          </a:prstGeom>
        </p:spPr>
        <p:txBody>
          <a:bodyPr spcFirstLastPara="1" wrap="square" lIns="121900" tIns="121900" rIns="121900" bIns="121900" anchor="ctr" anchorCtr="0">
            <a:noAutofit/>
          </a:bodyPr>
          <a:lstStyle/>
          <a:p>
            <a:r>
              <a:rPr lang="it-IT" dirty="0">
                <a:solidFill>
                  <a:srgbClr val="4D8CF5"/>
                </a:solidFill>
              </a:rPr>
              <a:t>Strumenti e Metodologie utilizzate</a:t>
            </a:r>
            <a:endParaRPr dirty="0"/>
          </a:p>
        </p:txBody>
      </p:sp>
      <p:sp>
        <p:nvSpPr>
          <p:cNvPr id="4434" name="Google Shape;4434;p79">
            <a:hlinkClick r:id="" action="ppaction://hlinkshowjump?jump=nextslide"/>
          </p:cNvPr>
          <p:cNvSpPr/>
          <p:nvPr/>
        </p:nvSpPr>
        <p:spPr>
          <a:xfrm>
            <a:off x="10493625" y="927805"/>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35" name="Google Shape;4435;p79">
            <a:hlinkClick r:id="" action="ppaction://hlinkshowjump?jump=previousslide"/>
          </p:cNvPr>
          <p:cNvSpPr/>
          <p:nvPr/>
        </p:nvSpPr>
        <p:spPr>
          <a:xfrm rot="10800000">
            <a:off x="10100301" y="927808"/>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24" name="Google Shape;4378;p77">
            <a:extLst>
              <a:ext uri="{FF2B5EF4-FFF2-40B4-BE49-F238E27FC236}">
                <a16:creationId xmlns:a16="http://schemas.microsoft.com/office/drawing/2014/main" id="{1668543E-01E5-43F7-BEF8-65114E6CFF4B}"/>
              </a:ext>
            </a:extLst>
          </p:cNvPr>
          <p:cNvGrpSpPr/>
          <p:nvPr/>
        </p:nvGrpSpPr>
        <p:grpSpPr>
          <a:xfrm>
            <a:off x="1870373" y="1863620"/>
            <a:ext cx="4743077" cy="3856696"/>
            <a:chOff x="3842846" y="930704"/>
            <a:chExt cx="4311631" cy="3284730"/>
          </a:xfrm>
        </p:grpSpPr>
        <p:grpSp>
          <p:nvGrpSpPr>
            <p:cNvPr id="25" name="Google Shape;4379;p77">
              <a:extLst>
                <a:ext uri="{FF2B5EF4-FFF2-40B4-BE49-F238E27FC236}">
                  <a16:creationId xmlns:a16="http://schemas.microsoft.com/office/drawing/2014/main" id="{B100E74C-6BE5-472D-94B3-24EE8C8E5AF9}"/>
                </a:ext>
              </a:extLst>
            </p:cNvPr>
            <p:cNvGrpSpPr/>
            <p:nvPr/>
          </p:nvGrpSpPr>
          <p:grpSpPr>
            <a:xfrm>
              <a:off x="3842846" y="930704"/>
              <a:ext cx="4311631" cy="3284730"/>
              <a:chOff x="3463106" y="728568"/>
              <a:chExt cx="4831500" cy="3680782"/>
            </a:xfrm>
          </p:grpSpPr>
          <p:sp>
            <p:nvSpPr>
              <p:cNvPr id="27" name="Google Shape;4380;p77">
                <a:extLst>
                  <a:ext uri="{FF2B5EF4-FFF2-40B4-BE49-F238E27FC236}">
                    <a16:creationId xmlns:a16="http://schemas.microsoft.com/office/drawing/2014/main" id="{0CB358F9-6E61-4CCD-8284-328961FE2986}"/>
                  </a:ext>
                </a:extLst>
              </p:cNvPr>
              <p:cNvSpPr/>
              <p:nvPr/>
            </p:nvSpPr>
            <p:spPr>
              <a:xfrm>
                <a:off x="5009044" y="3786200"/>
                <a:ext cx="1649975" cy="623150"/>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accent3"/>
                </a:solidFill>
                <a:prstDash val="solid"/>
                <a:round/>
                <a:headEnd type="none" w="med" len="med"/>
                <a:tailEnd type="none" w="med" len="med"/>
              </a:ln>
            </p:spPr>
          </p:sp>
          <p:sp>
            <p:nvSpPr>
              <p:cNvPr id="28" name="Google Shape;4381;p77">
                <a:extLst>
                  <a:ext uri="{FF2B5EF4-FFF2-40B4-BE49-F238E27FC236}">
                    <a16:creationId xmlns:a16="http://schemas.microsoft.com/office/drawing/2014/main" id="{2B066B19-31E0-4762-A3A7-0C713D935FEA}"/>
                  </a:ext>
                </a:extLst>
              </p:cNvPr>
              <p:cNvSpPr/>
              <p:nvPr/>
            </p:nvSpPr>
            <p:spPr>
              <a:xfrm>
                <a:off x="3463106" y="728568"/>
                <a:ext cx="4831500" cy="3056700"/>
              </a:xfrm>
              <a:prstGeom prst="roundRect">
                <a:avLst>
                  <a:gd name="adj" fmla="val 3857"/>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 name="Google Shape;4382;p77">
              <a:extLst>
                <a:ext uri="{FF2B5EF4-FFF2-40B4-BE49-F238E27FC236}">
                  <a16:creationId xmlns:a16="http://schemas.microsoft.com/office/drawing/2014/main" id="{26201F9E-7A54-49FE-8E71-BA91348AC515}"/>
                </a:ext>
              </a:extLst>
            </p:cNvPr>
            <p:cNvCxnSpPr/>
            <p:nvPr/>
          </p:nvCxnSpPr>
          <p:spPr>
            <a:xfrm>
              <a:off x="5238353" y="4162783"/>
              <a:ext cx="1451100" cy="0"/>
            </a:xfrm>
            <a:prstGeom prst="straightConnector1">
              <a:avLst/>
            </a:prstGeom>
            <a:noFill/>
            <a:ln w="19050" cap="flat" cmpd="sng">
              <a:solidFill>
                <a:schemeClr val="accent3"/>
              </a:solidFill>
              <a:prstDash val="solid"/>
              <a:round/>
              <a:headEnd type="none" w="med" len="med"/>
              <a:tailEnd type="none" w="med" len="med"/>
            </a:ln>
          </p:spPr>
        </p:cxnSp>
      </p:grpSp>
      <p:pic>
        <p:nvPicPr>
          <p:cNvPr id="6" name="Immagine 5">
            <a:extLst>
              <a:ext uri="{FF2B5EF4-FFF2-40B4-BE49-F238E27FC236}">
                <a16:creationId xmlns:a16="http://schemas.microsoft.com/office/drawing/2014/main" id="{95FB63DC-64FA-4E58-8822-4124D2BD552A}"/>
              </a:ext>
            </a:extLst>
          </p:cNvPr>
          <p:cNvPicPr>
            <a:picLocks noChangeAspect="1"/>
          </p:cNvPicPr>
          <p:nvPr/>
        </p:nvPicPr>
        <p:blipFill>
          <a:blip r:embed="rId3"/>
          <a:stretch>
            <a:fillRect/>
          </a:stretch>
        </p:blipFill>
        <p:spPr>
          <a:xfrm>
            <a:off x="1975490" y="1951440"/>
            <a:ext cx="4532841" cy="2971434"/>
          </a:xfrm>
          <a:prstGeom prst="rect">
            <a:avLst/>
          </a:prstGeom>
          <a:ln>
            <a:solidFill>
              <a:srgbClr val="FFC000"/>
            </a:solidFill>
          </a:ln>
        </p:spPr>
      </p:pic>
      <p:sp>
        <p:nvSpPr>
          <p:cNvPr id="34" name="Google Shape;4431;p79">
            <a:extLst>
              <a:ext uri="{FF2B5EF4-FFF2-40B4-BE49-F238E27FC236}">
                <a16:creationId xmlns:a16="http://schemas.microsoft.com/office/drawing/2014/main" id="{5EB5E37E-E372-4593-8B19-FEE390AB0233}"/>
              </a:ext>
            </a:extLst>
          </p:cNvPr>
          <p:cNvSpPr txBox="1">
            <a:spLocks noGrp="1"/>
          </p:cNvSpPr>
          <p:nvPr>
            <p:ph type="subTitle" idx="1"/>
          </p:nvPr>
        </p:nvSpPr>
        <p:spPr>
          <a:xfrm>
            <a:off x="7327895" y="2160710"/>
            <a:ext cx="4097600" cy="1620800"/>
          </a:xfrm>
          <a:prstGeom prst="rect">
            <a:avLst/>
          </a:prstGeom>
        </p:spPr>
        <p:txBody>
          <a:bodyPr spcFirstLastPara="1" wrap="square" lIns="121900" tIns="121900" rIns="121900" bIns="121900" anchor="ctr" anchorCtr="0">
            <a:noAutofit/>
          </a:bodyPr>
          <a:lstStyle/>
          <a:p>
            <a:pPr marL="0" indent="0" algn="ctr"/>
            <a:r>
              <a:rPr lang="it-IT" sz="1800" dirty="0">
                <a:solidFill>
                  <a:schemeClr val="accent6"/>
                </a:solidFill>
              </a:rPr>
              <a:t>Per Analizzare i dati ho utilizzato il tool Open source  </a:t>
            </a:r>
            <a:r>
              <a:rPr lang="it-IT" sz="1800" b="1" dirty="0">
                <a:solidFill>
                  <a:schemeClr val="accent6"/>
                </a:solidFill>
              </a:rPr>
              <a:t>Autopsy</a:t>
            </a:r>
            <a:r>
              <a:rPr lang="it-IT" sz="1800" dirty="0">
                <a:solidFill>
                  <a:schemeClr val="accent6"/>
                </a:solidFill>
              </a:rPr>
              <a:t> v.4.15.0</a:t>
            </a:r>
          </a:p>
        </p:txBody>
      </p:sp>
      <p:pic>
        <p:nvPicPr>
          <p:cNvPr id="38" name="Immagine 37" descr="Immagine che contiene lampada, luce&#10;&#10;Descrizione generata automaticamente">
            <a:extLst>
              <a:ext uri="{FF2B5EF4-FFF2-40B4-BE49-F238E27FC236}">
                <a16:creationId xmlns:a16="http://schemas.microsoft.com/office/drawing/2014/main" id="{2303829D-7474-4A95-A2CA-83568D15FC5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653089" y="3936925"/>
            <a:ext cx="1447212" cy="1456925"/>
          </a:xfrm>
          <a:prstGeom prst="rect">
            <a:avLst/>
          </a:prstGeom>
        </p:spPr>
      </p:pic>
    </p:spTree>
    <p:extLst>
      <p:ext uri="{BB962C8B-B14F-4D97-AF65-F5344CB8AC3E}">
        <p14:creationId xmlns:p14="http://schemas.microsoft.com/office/powerpoint/2010/main" val="4257332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429"/>
        <p:cNvGrpSpPr/>
        <p:nvPr/>
      </p:nvGrpSpPr>
      <p:grpSpPr>
        <a:xfrm>
          <a:off x="0" y="0"/>
          <a:ext cx="0" cy="0"/>
          <a:chOff x="0" y="0"/>
          <a:chExt cx="0" cy="0"/>
        </a:xfrm>
      </p:grpSpPr>
      <p:pic>
        <p:nvPicPr>
          <p:cNvPr id="14" name="Immagine 13" descr="Immagine che contiene monitor, sedendo, tavolo, computer&#10;&#10;Descrizione generata automaticamente">
            <a:extLst>
              <a:ext uri="{FF2B5EF4-FFF2-40B4-BE49-F238E27FC236}">
                <a16:creationId xmlns:a16="http://schemas.microsoft.com/office/drawing/2014/main" id="{D436873A-14FC-4253-A9FD-61F6FED7FF0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721906" y="3927104"/>
            <a:ext cx="1309577" cy="1309577"/>
          </a:xfrm>
          <a:prstGeom prst="rect">
            <a:avLst/>
          </a:prstGeom>
        </p:spPr>
      </p:pic>
      <p:sp>
        <p:nvSpPr>
          <p:cNvPr id="4430" name="Google Shape;4430;p79"/>
          <p:cNvSpPr txBox="1">
            <a:spLocks noGrp="1"/>
          </p:cNvSpPr>
          <p:nvPr>
            <p:ph type="title"/>
          </p:nvPr>
        </p:nvSpPr>
        <p:spPr>
          <a:xfrm>
            <a:off x="2054767" y="722727"/>
            <a:ext cx="8649200" cy="637600"/>
          </a:xfrm>
          <a:prstGeom prst="rect">
            <a:avLst/>
          </a:prstGeom>
        </p:spPr>
        <p:txBody>
          <a:bodyPr spcFirstLastPara="1" wrap="square" lIns="121900" tIns="121900" rIns="121900" bIns="121900" anchor="ctr" anchorCtr="0">
            <a:noAutofit/>
          </a:bodyPr>
          <a:lstStyle/>
          <a:p>
            <a:r>
              <a:rPr lang="it-IT" dirty="0">
                <a:solidFill>
                  <a:srgbClr val="4D8CF5"/>
                </a:solidFill>
              </a:rPr>
              <a:t>Strumenti e Metodologie utilizzate</a:t>
            </a:r>
            <a:endParaRPr dirty="0"/>
          </a:p>
        </p:txBody>
      </p:sp>
      <p:sp>
        <p:nvSpPr>
          <p:cNvPr id="4434" name="Google Shape;4434;p79">
            <a:hlinkClick r:id="" action="ppaction://hlinkshowjump?jump=nextslide"/>
          </p:cNvPr>
          <p:cNvSpPr/>
          <p:nvPr/>
        </p:nvSpPr>
        <p:spPr>
          <a:xfrm>
            <a:off x="10493625" y="927805"/>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35" name="Google Shape;4435;p79">
            <a:hlinkClick r:id="" action="ppaction://hlinkshowjump?jump=previousslide"/>
          </p:cNvPr>
          <p:cNvSpPr/>
          <p:nvPr/>
        </p:nvSpPr>
        <p:spPr>
          <a:xfrm rot="10800000">
            <a:off x="10100301" y="927808"/>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24" name="Google Shape;4378;p77">
            <a:extLst>
              <a:ext uri="{FF2B5EF4-FFF2-40B4-BE49-F238E27FC236}">
                <a16:creationId xmlns:a16="http://schemas.microsoft.com/office/drawing/2014/main" id="{1668543E-01E5-43F7-BEF8-65114E6CFF4B}"/>
              </a:ext>
            </a:extLst>
          </p:cNvPr>
          <p:cNvGrpSpPr/>
          <p:nvPr/>
        </p:nvGrpSpPr>
        <p:grpSpPr>
          <a:xfrm>
            <a:off x="1870373" y="1863620"/>
            <a:ext cx="4743077" cy="3856696"/>
            <a:chOff x="3842846" y="930704"/>
            <a:chExt cx="4311631" cy="3284730"/>
          </a:xfrm>
        </p:grpSpPr>
        <p:grpSp>
          <p:nvGrpSpPr>
            <p:cNvPr id="25" name="Google Shape;4379;p77">
              <a:extLst>
                <a:ext uri="{FF2B5EF4-FFF2-40B4-BE49-F238E27FC236}">
                  <a16:creationId xmlns:a16="http://schemas.microsoft.com/office/drawing/2014/main" id="{B100E74C-6BE5-472D-94B3-24EE8C8E5AF9}"/>
                </a:ext>
              </a:extLst>
            </p:cNvPr>
            <p:cNvGrpSpPr/>
            <p:nvPr/>
          </p:nvGrpSpPr>
          <p:grpSpPr>
            <a:xfrm>
              <a:off x="3842846" y="930704"/>
              <a:ext cx="4311631" cy="3284730"/>
              <a:chOff x="3463106" y="728568"/>
              <a:chExt cx="4831500" cy="3680782"/>
            </a:xfrm>
          </p:grpSpPr>
          <p:sp>
            <p:nvSpPr>
              <p:cNvPr id="27" name="Google Shape;4380;p77">
                <a:extLst>
                  <a:ext uri="{FF2B5EF4-FFF2-40B4-BE49-F238E27FC236}">
                    <a16:creationId xmlns:a16="http://schemas.microsoft.com/office/drawing/2014/main" id="{0CB358F9-6E61-4CCD-8284-328961FE2986}"/>
                  </a:ext>
                </a:extLst>
              </p:cNvPr>
              <p:cNvSpPr/>
              <p:nvPr/>
            </p:nvSpPr>
            <p:spPr>
              <a:xfrm>
                <a:off x="5009044" y="3786200"/>
                <a:ext cx="1649975" cy="623150"/>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accent3"/>
                </a:solidFill>
                <a:prstDash val="solid"/>
                <a:round/>
                <a:headEnd type="none" w="med" len="med"/>
                <a:tailEnd type="none" w="med" len="med"/>
              </a:ln>
            </p:spPr>
          </p:sp>
          <p:sp>
            <p:nvSpPr>
              <p:cNvPr id="28" name="Google Shape;4381;p77">
                <a:extLst>
                  <a:ext uri="{FF2B5EF4-FFF2-40B4-BE49-F238E27FC236}">
                    <a16:creationId xmlns:a16="http://schemas.microsoft.com/office/drawing/2014/main" id="{2B066B19-31E0-4762-A3A7-0C713D935FEA}"/>
                  </a:ext>
                </a:extLst>
              </p:cNvPr>
              <p:cNvSpPr/>
              <p:nvPr/>
            </p:nvSpPr>
            <p:spPr>
              <a:xfrm>
                <a:off x="3463106" y="728568"/>
                <a:ext cx="4831500" cy="3056700"/>
              </a:xfrm>
              <a:prstGeom prst="roundRect">
                <a:avLst>
                  <a:gd name="adj" fmla="val 3857"/>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7C7C7C"/>
                  </a:solidFill>
                  <a:effectLst/>
                  <a:uLnTx/>
                  <a:uFillTx/>
                  <a:latin typeface="Arial"/>
                  <a:ea typeface="+mn-ea"/>
                  <a:cs typeface="+mn-cs"/>
                </a:endParaRPr>
              </a:p>
            </p:txBody>
          </p:sp>
        </p:grpSp>
        <p:cxnSp>
          <p:nvCxnSpPr>
            <p:cNvPr id="26" name="Google Shape;4382;p77">
              <a:extLst>
                <a:ext uri="{FF2B5EF4-FFF2-40B4-BE49-F238E27FC236}">
                  <a16:creationId xmlns:a16="http://schemas.microsoft.com/office/drawing/2014/main" id="{26201F9E-7A54-49FE-8E71-BA91348AC515}"/>
                </a:ext>
              </a:extLst>
            </p:cNvPr>
            <p:cNvCxnSpPr/>
            <p:nvPr/>
          </p:nvCxnSpPr>
          <p:spPr>
            <a:xfrm>
              <a:off x="5238353" y="4162783"/>
              <a:ext cx="1451100" cy="0"/>
            </a:xfrm>
            <a:prstGeom prst="straightConnector1">
              <a:avLst/>
            </a:prstGeom>
            <a:noFill/>
            <a:ln w="19050" cap="flat" cmpd="sng">
              <a:solidFill>
                <a:schemeClr val="accent3"/>
              </a:solidFill>
              <a:prstDash val="solid"/>
              <a:round/>
              <a:headEnd type="none" w="med" len="med"/>
              <a:tailEnd type="none" w="med" len="med"/>
            </a:ln>
          </p:spPr>
        </p:cxnSp>
      </p:grpSp>
      <p:sp>
        <p:nvSpPr>
          <p:cNvPr id="34" name="Google Shape;4431;p79">
            <a:extLst>
              <a:ext uri="{FF2B5EF4-FFF2-40B4-BE49-F238E27FC236}">
                <a16:creationId xmlns:a16="http://schemas.microsoft.com/office/drawing/2014/main" id="{5EB5E37E-E372-4593-8B19-FEE390AB0233}"/>
              </a:ext>
            </a:extLst>
          </p:cNvPr>
          <p:cNvSpPr txBox="1">
            <a:spLocks noGrp="1"/>
          </p:cNvSpPr>
          <p:nvPr>
            <p:ph type="subTitle" idx="1"/>
          </p:nvPr>
        </p:nvSpPr>
        <p:spPr>
          <a:xfrm>
            <a:off x="7327895" y="2160710"/>
            <a:ext cx="4097600" cy="1620800"/>
          </a:xfrm>
          <a:prstGeom prst="rect">
            <a:avLst/>
          </a:prstGeom>
        </p:spPr>
        <p:txBody>
          <a:bodyPr spcFirstLastPara="1" wrap="square" lIns="121900" tIns="121900" rIns="121900" bIns="121900" anchor="ctr" anchorCtr="0">
            <a:noAutofit/>
          </a:bodyPr>
          <a:lstStyle/>
          <a:p>
            <a:pPr marL="0" indent="0" algn="ctr"/>
            <a:r>
              <a:rPr lang="it-IT" sz="1600" dirty="0">
                <a:solidFill>
                  <a:schemeClr val="accent6"/>
                </a:solidFill>
              </a:rPr>
              <a:t>Nell’analisi di rete ho utilizzato </a:t>
            </a:r>
            <a:r>
              <a:rPr lang="it-IT" sz="1600" b="1" dirty="0">
                <a:solidFill>
                  <a:schemeClr val="accent6"/>
                </a:solidFill>
              </a:rPr>
              <a:t>Wireshark</a:t>
            </a:r>
            <a:r>
              <a:rPr lang="it-IT" sz="1600" dirty="0">
                <a:solidFill>
                  <a:schemeClr val="accent6"/>
                </a:solidFill>
              </a:rPr>
              <a:t> v.3.2.5 per effettuare lo sniffing dei pacchetti.</a:t>
            </a:r>
          </a:p>
        </p:txBody>
      </p:sp>
      <p:pic>
        <p:nvPicPr>
          <p:cNvPr id="2" name="Immagine 1">
            <a:extLst>
              <a:ext uri="{FF2B5EF4-FFF2-40B4-BE49-F238E27FC236}">
                <a16:creationId xmlns:a16="http://schemas.microsoft.com/office/drawing/2014/main" id="{487C92C5-150C-4F3F-B248-A27D69308A9D}"/>
              </a:ext>
            </a:extLst>
          </p:cNvPr>
          <p:cNvPicPr>
            <a:picLocks noChangeAspect="1"/>
          </p:cNvPicPr>
          <p:nvPr/>
        </p:nvPicPr>
        <p:blipFill>
          <a:blip r:embed="rId5"/>
          <a:stretch>
            <a:fillRect/>
          </a:stretch>
        </p:blipFill>
        <p:spPr>
          <a:xfrm>
            <a:off x="1962569" y="2064741"/>
            <a:ext cx="4558683" cy="2800545"/>
          </a:xfrm>
          <a:prstGeom prst="rect">
            <a:avLst/>
          </a:prstGeom>
          <a:ln>
            <a:solidFill>
              <a:srgbClr val="FFC000"/>
            </a:solidFill>
          </a:ln>
        </p:spPr>
      </p:pic>
    </p:spTree>
    <p:extLst>
      <p:ext uri="{BB962C8B-B14F-4D97-AF65-F5344CB8AC3E}">
        <p14:creationId xmlns:p14="http://schemas.microsoft.com/office/powerpoint/2010/main" val="1009183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429"/>
        <p:cNvGrpSpPr/>
        <p:nvPr/>
      </p:nvGrpSpPr>
      <p:grpSpPr>
        <a:xfrm>
          <a:off x="0" y="0"/>
          <a:ext cx="0" cy="0"/>
          <a:chOff x="0" y="0"/>
          <a:chExt cx="0" cy="0"/>
        </a:xfrm>
      </p:grpSpPr>
      <p:sp>
        <p:nvSpPr>
          <p:cNvPr id="4430" name="Google Shape;4430;p79"/>
          <p:cNvSpPr txBox="1">
            <a:spLocks noGrp="1"/>
          </p:cNvSpPr>
          <p:nvPr>
            <p:ph type="title"/>
          </p:nvPr>
        </p:nvSpPr>
        <p:spPr>
          <a:xfrm>
            <a:off x="2054767" y="722727"/>
            <a:ext cx="8649200" cy="637600"/>
          </a:xfrm>
          <a:prstGeom prst="rect">
            <a:avLst/>
          </a:prstGeom>
        </p:spPr>
        <p:txBody>
          <a:bodyPr spcFirstLastPara="1" wrap="square" lIns="121900" tIns="121900" rIns="121900" bIns="121900" anchor="ctr" anchorCtr="0">
            <a:noAutofit/>
          </a:bodyPr>
          <a:lstStyle/>
          <a:p>
            <a:r>
              <a:rPr lang="it-IT" dirty="0">
                <a:solidFill>
                  <a:srgbClr val="4D8CF5"/>
                </a:solidFill>
              </a:rPr>
              <a:t>Strumenti e Metodologie utilizzate</a:t>
            </a:r>
            <a:endParaRPr dirty="0"/>
          </a:p>
        </p:txBody>
      </p:sp>
      <p:sp>
        <p:nvSpPr>
          <p:cNvPr id="4434" name="Google Shape;4434;p79">
            <a:hlinkClick r:id="" action="ppaction://hlinkshowjump?jump=nextslide"/>
          </p:cNvPr>
          <p:cNvSpPr/>
          <p:nvPr/>
        </p:nvSpPr>
        <p:spPr>
          <a:xfrm>
            <a:off x="10493625" y="927805"/>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35" name="Google Shape;4435;p79">
            <a:hlinkClick r:id="" action="ppaction://hlinkshowjump?jump=previousslide"/>
          </p:cNvPr>
          <p:cNvSpPr/>
          <p:nvPr/>
        </p:nvSpPr>
        <p:spPr>
          <a:xfrm rot="10800000">
            <a:off x="10100301" y="927808"/>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4" name="Google Shape;4431;p79">
            <a:extLst>
              <a:ext uri="{FF2B5EF4-FFF2-40B4-BE49-F238E27FC236}">
                <a16:creationId xmlns:a16="http://schemas.microsoft.com/office/drawing/2014/main" id="{5EB5E37E-E372-4593-8B19-FEE390AB0233}"/>
              </a:ext>
            </a:extLst>
          </p:cNvPr>
          <p:cNvSpPr txBox="1">
            <a:spLocks noGrp="1"/>
          </p:cNvSpPr>
          <p:nvPr>
            <p:ph type="subTitle" idx="1"/>
          </p:nvPr>
        </p:nvSpPr>
        <p:spPr>
          <a:xfrm>
            <a:off x="2268279" y="4649412"/>
            <a:ext cx="7655442" cy="1620800"/>
          </a:xfrm>
          <a:prstGeom prst="rect">
            <a:avLst/>
          </a:prstGeom>
        </p:spPr>
        <p:txBody>
          <a:bodyPr spcFirstLastPara="1" wrap="square" lIns="121900" tIns="121900" rIns="121900" bIns="121900" anchor="ctr" anchorCtr="0">
            <a:noAutofit/>
          </a:bodyPr>
          <a:lstStyle/>
          <a:p>
            <a:pPr marL="0" indent="0" algn="ctr"/>
            <a:r>
              <a:rPr lang="it-IT" sz="1600" dirty="0">
                <a:solidFill>
                  <a:schemeClr val="accent6"/>
                </a:solidFill>
              </a:rPr>
              <a:t>La Figura mostra l’infrastruttura di rete creata ad hoc. </a:t>
            </a:r>
          </a:p>
        </p:txBody>
      </p:sp>
      <p:pic>
        <p:nvPicPr>
          <p:cNvPr id="3" name="Immagine 2">
            <a:extLst>
              <a:ext uri="{FF2B5EF4-FFF2-40B4-BE49-F238E27FC236}">
                <a16:creationId xmlns:a16="http://schemas.microsoft.com/office/drawing/2014/main" id="{F5FB9569-A2FA-4269-82F8-18C8962FF7F4}"/>
              </a:ext>
            </a:extLst>
          </p:cNvPr>
          <p:cNvPicPr>
            <a:picLocks noChangeAspect="1"/>
          </p:cNvPicPr>
          <p:nvPr/>
        </p:nvPicPr>
        <p:blipFill>
          <a:blip r:embed="rId3"/>
          <a:stretch>
            <a:fillRect/>
          </a:stretch>
        </p:blipFill>
        <p:spPr>
          <a:xfrm>
            <a:off x="2100931" y="1739822"/>
            <a:ext cx="7999370" cy="27481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88571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93"/>
        <p:cNvGrpSpPr/>
        <p:nvPr/>
      </p:nvGrpSpPr>
      <p:grpSpPr>
        <a:xfrm>
          <a:off x="0" y="0"/>
          <a:ext cx="0" cy="0"/>
          <a:chOff x="0" y="0"/>
          <a:chExt cx="0" cy="0"/>
        </a:xfrm>
      </p:grpSpPr>
      <p:sp>
        <p:nvSpPr>
          <p:cNvPr id="1395" name="Google Shape;1395;p47"/>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6" name="Google Shape;1396;p47"/>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7" name="Google Shape;1397;p47"/>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8" name="Google Shape;1398;p47"/>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9" name="Google Shape;1399;p47"/>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0" name="Google Shape;1400;p47"/>
          <p:cNvSpPr txBox="1">
            <a:spLocks noGrp="1"/>
          </p:cNvSpPr>
          <p:nvPr>
            <p:ph type="title"/>
          </p:nvPr>
        </p:nvSpPr>
        <p:spPr>
          <a:xfrm>
            <a:off x="2054767" y="706847"/>
            <a:ext cx="8632800" cy="667600"/>
          </a:xfrm>
          <a:prstGeom prst="rect">
            <a:avLst/>
          </a:prstGeom>
        </p:spPr>
        <p:txBody>
          <a:bodyPr spcFirstLastPara="1" wrap="square" lIns="121900" tIns="121900" rIns="121900" bIns="121900" anchor="ctr" anchorCtr="0">
            <a:noAutofit/>
          </a:bodyPr>
          <a:lstStyle/>
          <a:p>
            <a:r>
              <a:rPr lang="it-IT" dirty="0"/>
              <a:t>L’App Mobile</a:t>
            </a:r>
            <a:endParaRPr dirty="0"/>
          </a:p>
        </p:txBody>
      </p:sp>
      <p:sp>
        <p:nvSpPr>
          <p:cNvPr id="1416" name="Google Shape;1416;p47">
            <a:hlinkClick r:id="" action="ppaction://hlinkshowjump?jump=nextslide"/>
          </p:cNvPr>
          <p:cNvSpPr/>
          <p:nvPr/>
        </p:nvSpPr>
        <p:spPr>
          <a:xfrm>
            <a:off x="10493625" y="927805"/>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7" name="Google Shape;1417;p47">
            <a:hlinkClick r:id="" action="ppaction://hlinkshowjump?jump=previousslide"/>
          </p:cNvPr>
          <p:cNvSpPr/>
          <p:nvPr/>
        </p:nvSpPr>
        <p:spPr>
          <a:xfrm rot="10800000">
            <a:off x="10100301" y="927808"/>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 name="Google Shape;4431;p79">
            <a:extLst>
              <a:ext uri="{FF2B5EF4-FFF2-40B4-BE49-F238E27FC236}">
                <a16:creationId xmlns:a16="http://schemas.microsoft.com/office/drawing/2014/main" id="{0E9ABF23-D7DA-448F-844C-CCB0822E4404}"/>
              </a:ext>
            </a:extLst>
          </p:cNvPr>
          <p:cNvSpPr txBox="1">
            <a:spLocks/>
          </p:cNvSpPr>
          <p:nvPr/>
        </p:nvSpPr>
        <p:spPr>
          <a:xfrm>
            <a:off x="1605516" y="1582917"/>
            <a:ext cx="8863877" cy="1170916"/>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it-IT" sz="1600" kern="0" dirty="0">
                <a:latin typeface="Ubuntu" panose="020B0604020202020204" charset="0"/>
              </a:rPr>
              <a:t>Questa sezione tratta i diversi tipi di analisi condotte sul </a:t>
            </a:r>
            <a:r>
              <a:rPr lang="it-IT" sz="1600" b="1" kern="0" dirty="0">
                <a:latin typeface="Ubuntu" panose="020B0604020202020204" charset="0"/>
              </a:rPr>
              <a:t>software</a:t>
            </a:r>
            <a:r>
              <a:rPr lang="it-IT" sz="1600" kern="0" dirty="0">
                <a:latin typeface="Ubuntu" panose="020B0604020202020204" charset="0"/>
              </a:rPr>
              <a:t> Google Home Mini, in particolare della versione Android.</a:t>
            </a:r>
          </a:p>
        </p:txBody>
      </p:sp>
      <p:pic>
        <p:nvPicPr>
          <p:cNvPr id="3" name="Immagine 2">
            <a:extLst>
              <a:ext uri="{FF2B5EF4-FFF2-40B4-BE49-F238E27FC236}">
                <a16:creationId xmlns:a16="http://schemas.microsoft.com/office/drawing/2014/main" id="{95433F5F-5F4E-43BC-B97E-098E318C996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978859" y="3266194"/>
            <a:ext cx="3441170" cy="19344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Google Shape;4431;p79">
            <a:extLst>
              <a:ext uri="{FF2B5EF4-FFF2-40B4-BE49-F238E27FC236}">
                <a16:creationId xmlns:a16="http://schemas.microsoft.com/office/drawing/2014/main" id="{9562DD33-3056-4061-BE1B-02E04F2EF6A8}"/>
              </a:ext>
            </a:extLst>
          </p:cNvPr>
          <p:cNvSpPr txBox="1">
            <a:spLocks/>
          </p:cNvSpPr>
          <p:nvPr/>
        </p:nvSpPr>
        <p:spPr>
          <a:xfrm>
            <a:off x="6562788" y="2753833"/>
            <a:ext cx="4433645" cy="3307611"/>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it-IT" sz="1600" kern="0" dirty="0">
                <a:latin typeface="Ubuntu" panose="020B0604020202020204" charset="0"/>
              </a:rPr>
              <a:t>Per utilizzare le </a:t>
            </a:r>
            <a:r>
              <a:rPr lang="it-IT" sz="1600" b="1" kern="0" dirty="0">
                <a:latin typeface="Ubuntu" panose="020B0604020202020204" charset="0"/>
              </a:rPr>
              <a:t>funzioni</a:t>
            </a:r>
            <a:r>
              <a:rPr lang="it-IT" sz="1600" kern="0" dirty="0">
                <a:latin typeface="Ubuntu" panose="020B0604020202020204" charset="0"/>
              </a:rPr>
              <a:t>, l'utente dovrebbe dire che le parole di sveglia sono </a:t>
            </a:r>
            <a:r>
              <a:rPr lang="it-IT" sz="1600" b="1" kern="0" dirty="0">
                <a:latin typeface="Ubuntu" panose="020B0604020202020204" charset="0"/>
              </a:rPr>
              <a:t>"Ehi, </a:t>
            </a:r>
            <a:r>
              <a:rPr lang="it-IT" sz="1600" b="1" kern="0" dirty="0" err="1">
                <a:latin typeface="Ubuntu" panose="020B0604020202020204" charset="0"/>
              </a:rPr>
              <a:t>google</a:t>
            </a:r>
            <a:r>
              <a:rPr lang="it-IT" sz="1600" b="1" kern="0" dirty="0">
                <a:latin typeface="Ubuntu" panose="020B0604020202020204" charset="0"/>
              </a:rPr>
              <a:t>" </a:t>
            </a:r>
            <a:r>
              <a:rPr lang="it-IT" sz="1600" kern="0" dirty="0">
                <a:latin typeface="Ubuntu" panose="020B0604020202020204" charset="0"/>
              </a:rPr>
              <a:t>e </a:t>
            </a:r>
            <a:r>
              <a:rPr lang="it-IT" sz="1600" b="1" kern="0" dirty="0">
                <a:latin typeface="Ubuntu" panose="020B0604020202020204" charset="0"/>
              </a:rPr>
              <a:t>"Ok, </a:t>
            </a:r>
            <a:r>
              <a:rPr lang="it-IT" sz="1600" b="1" kern="0" dirty="0" err="1">
                <a:latin typeface="Ubuntu" panose="020B0604020202020204" charset="0"/>
              </a:rPr>
              <a:t>google</a:t>
            </a:r>
            <a:r>
              <a:rPr lang="it-IT" sz="1600" b="1" kern="0" dirty="0">
                <a:latin typeface="Ubuntu" panose="020B0604020202020204" charset="0"/>
              </a:rPr>
              <a:t>". </a:t>
            </a:r>
            <a:r>
              <a:rPr lang="it-IT" sz="1600" kern="0" dirty="0">
                <a:latin typeface="Ubuntu" panose="020B0604020202020204" charset="0"/>
              </a:rPr>
              <a:t>Sono disponibili circa 20 lingue. Ma ho utilizzato solo quella italiana per quest’analisi. Ci sono molte funzioni come meteo, allarmi, notizie, traffico e altro ancora.</a:t>
            </a:r>
          </a:p>
        </p:txBody>
      </p:sp>
      <p:sp>
        <p:nvSpPr>
          <p:cNvPr id="31" name="Google Shape;4431;p79">
            <a:extLst>
              <a:ext uri="{FF2B5EF4-FFF2-40B4-BE49-F238E27FC236}">
                <a16:creationId xmlns:a16="http://schemas.microsoft.com/office/drawing/2014/main" id="{7B305F20-F456-47E3-A126-3F8103EEC1E2}"/>
              </a:ext>
            </a:extLst>
          </p:cNvPr>
          <p:cNvSpPr txBox="1">
            <a:spLocks/>
          </p:cNvSpPr>
          <p:nvPr/>
        </p:nvSpPr>
        <p:spPr>
          <a:xfrm>
            <a:off x="1958190" y="5275083"/>
            <a:ext cx="3482507" cy="337897"/>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it-IT" kern="0" dirty="0"/>
              <a:t>Google Assistant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93"/>
        <p:cNvGrpSpPr/>
        <p:nvPr/>
      </p:nvGrpSpPr>
      <p:grpSpPr>
        <a:xfrm>
          <a:off x="0" y="0"/>
          <a:ext cx="0" cy="0"/>
          <a:chOff x="0" y="0"/>
          <a:chExt cx="0" cy="0"/>
        </a:xfrm>
      </p:grpSpPr>
      <p:sp>
        <p:nvSpPr>
          <p:cNvPr id="1395" name="Google Shape;1395;p47"/>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6" name="Google Shape;1396;p47"/>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7" name="Google Shape;1397;p47"/>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8" name="Google Shape;1398;p47"/>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399" name="Google Shape;1399;p47"/>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00" name="Google Shape;1400;p47"/>
          <p:cNvSpPr txBox="1">
            <a:spLocks noGrp="1"/>
          </p:cNvSpPr>
          <p:nvPr>
            <p:ph type="title"/>
          </p:nvPr>
        </p:nvSpPr>
        <p:spPr>
          <a:xfrm>
            <a:off x="2054767" y="706847"/>
            <a:ext cx="8632800" cy="667600"/>
          </a:xfrm>
          <a:prstGeom prst="rect">
            <a:avLst/>
          </a:prstGeom>
        </p:spPr>
        <p:txBody>
          <a:bodyPr spcFirstLastPara="1" wrap="square" lIns="121900" tIns="121900" rIns="121900" bIns="121900" anchor="ctr" anchorCtr="0">
            <a:noAutofit/>
          </a:bodyPr>
          <a:lstStyle/>
          <a:p>
            <a:r>
              <a:rPr lang="it-IT" dirty="0"/>
              <a:t>L’App Mobile</a:t>
            </a:r>
            <a:endParaRPr dirty="0"/>
          </a:p>
        </p:txBody>
      </p:sp>
      <p:sp>
        <p:nvSpPr>
          <p:cNvPr id="1416" name="Google Shape;1416;p47">
            <a:hlinkClick r:id="" action="ppaction://hlinkshowjump?jump=nextslide"/>
          </p:cNvPr>
          <p:cNvSpPr/>
          <p:nvPr/>
        </p:nvSpPr>
        <p:spPr>
          <a:xfrm>
            <a:off x="10493625" y="927805"/>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7" name="Google Shape;1417;p47">
            <a:hlinkClick r:id="" action="ppaction://hlinkshowjump?jump=previousslide"/>
          </p:cNvPr>
          <p:cNvSpPr/>
          <p:nvPr/>
        </p:nvSpPr>
        <p:spPr>
          <a:xfrm rot="10800000">
            <a:off x="10100301" y="927808"/>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6" name="Google Shape;4431;p79">
            <a:extLst>
              <a:ext uri="{FF2B5EF4-FFF2-40B4-BE49-F238E27FC236}">
                <a16:creationId xmlns:a16="http://schemas.microsoft.com/office/drawing/2014/main" id="{0E9ABF23-D7DA-448F-844C-CCB0822E4404}"/>
              </a:ext>
            </a:extLst>
          </p:cNvPr>
          <p:cNvSpPr txBox="1">
            <a:spLocks/>
          </p:cNvSpPr>
          <p:nvPr/>
        </p:nvSpPr>
        <p:spPr>
          <a:xfrm>
            <a:off x="1605516" y="1582917"/>
            <a:ext cx="8863877" cy="1170916"/>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600" b="0" i="0" u="none" strike="noStrike" kern="0" cap="none" spc="0" normalizeH="0" baseline="0" noProof="0" dirty="0">
                <a:ln>
                  <a:noFill/>
                </a:ln>
                <a:solidFill>
                  <a:srgbClr val="000000"/>
                </a:solidFill>
                <a:effectLst/>
                <a:uLnTx/>
                <a:uFillTx/>
                <a:latin typeface="Ubuntu" panose="020B0604020202020204" charset="0"/>
                <a:sym typeface="Arial"/>
              </a:rPr>
              <a:t>Questa sezione tratta i diversi tipi di analisi condotte sul </a:t>
            </a:r>
            <a:r>
              <a:rPr kumimoji="0" lang="it-IT" sz="1600" b="1" i="0" u="none" strike="noStrike" kern="0" cap="none" spc="0" normalizeH="0" baseline="0" noProof="0" dirty="0">
                <a:ln>
                  <a:noFill/>
                </a:ln>
                <a:solidFill>
                  <a:srgbClr val="000000"/>
                </a:solidFill>
                <a:effectLst/>
                <a:uLnTx/>
                <a:uFillTx/>
                <a:latin typeface="Ubuntu" panose="020B0604020202020204" charset="0"/>
                <a:sym typeface="Arial"/>
              </a:rPr>
              <a:t>software</a:t>
            </a:r>
            <a:r>
              <a:rPr kumimoji="0" lang="it-IT" sz="1600" b="0" i="0" u="none" strike="noStrike" kern="0" cap="none" spc="0" normalizeH="0" baseline="0" noProof="0" dirty="0">
                <a:ln>
                  <a:noFill/>
                </a:ln>
                <a:solidFill>
                  <a:srgbClr val="000000"/>
                </a:solidFill>
                <a:effectLst/>
                <a:uLnTx/>
                <a:uFillTx/>
                <a:latin typeface="Ubuntu" panose="020B0604020202020204" charset="0"/>
                <a:sym typeface="Arial"/>
              </a:rPr>
              <a:t> Google Home Mini, in particolare della versione Android.</a:t>
            </a:r>
          </a:p>
        </p:txBody>
      </p:sp>
      <p:sp>
        <p:nvSpPr>
          <p:cNvPr id="30" name="Google Shape;4431;p79">
            <a:extLst>
              <a:ext uri="{FF2B5EF4-FFF2-40B4-BE49-F238E27FC236}">
                <a16:creationId xmlns:a16="http://schemas.microsoft.com/office/drawing/2014/main" id="{9562DD33-3056-4061-BE1B-02E04F2EF6A8}"/>
              </a:ext>
            </a:extLst>
          </p:cNvPr>
          <p:cNvSpPr txBox="1">
            <a:spLocks/>
          </p:cNvSpPr>
          <p:nvPr/>
        </p:nvSpPr>
        <p:spPr>
          <a:xfrm>
            <a:off x="5178056" y="2718615"/>
            <a:ext cx="6198781" cy="3831041"/>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lvl="0" algn="ctr"/>
            <a:r>
              <a:rPr lang="it-IT" sz="1600" kern="0" dirty="0">
                <a:latin typeface="Ubuntu" panose="020B0604020202020204" charset="0"/>
              </a:rPr>
              <a:t>Tra le funzioni, ci sono due funzioni che sono "</a:t>
            </a:r>
            <a:r>
              <a:rPr lang="it-IT" sz="1600" b="1" kern="0" dirty="0">
                <a:latin typeface="Ubuntu" panose="020B0604020202020204" charset="0"/>
              </a:rPr>
              <a:t>Routine</a:t>
            </a:r>
            <a:r>
              <a:rPr lang="it-IT" sz="1600" kern="0" dirty="0">
                <a:latin typeface="Ubuntu" panose="020B0604020202020204" charset="0"/>
              </a:rPr>
              <a:t>" e "</a:t>
            </a:r>
            <a:r>
              <a:rPr lang="it-IT" sz="1600" b="1" kern="0" dirty="0">
                <a:latin typeface="Ubuntu" panose="020B0604020202020204" charset="0"/>
              </a:rPr>
              <a:t>Promemoria</a:t>
            </a:r>
            <a:r>
              <a:rPr lang="it-IT" sz="1600" kern="0" dirty="0">
                <a:latin typeface="Ubuntu" panose="020B0604020202020204" charset="0"/>
              </a:rPr>
              <a:t>". L'utente può eseguire un comando di routine per adattarsi al proprio stile di vita. </a:t>
            </a:r>
          </a:p>
          <a:p>
            <a:pPr lvl="0" algn="ctr"/>
            <a:r>
              <a:rPr lang="it-IT" sz="1600" kern="0" dirty="0">
                <a:latin typeface="Ubuntu" panose="020B0604020202020204" charset="0"/>
              </a:rPr>
              <a:t>Ad esempio, per «Promemoria", una volta che l'utente dà il comando "ricorda che la mia chiave è sulla scrivania accanto alla porta", Google Home Mini accetta il comando e quando un utente chiede la chiave, indica dove si trova la chiave. Sarà utile trovare qualcosa sull'utente.</a:t>
            </a:r>
            <a:endParaRPr kumimoji="0" lang="it-IT" sz="1600" b="0" i="0" u="none" strike="noStrike" kern="0" cap="none" spc="0" normalizeH="0" baseline="0" noProof="0" dirty="0">
              <a:ln>
                <a:noFill/>
              </a:ln>
              <a:solidFill>
                <a:srgbClr val="000000"/>
              </a:solidFill>
              <a:effectLst/>
              <a:uLnTx/>
              <a:uFillTx/>
              <a:latin typeface="Ubuntu" panose="020B0604020202020204" charset="0"/>
              <a:sym typeface="Arial"/>
            </a:endParaRPr>
          </a:p>
        </p:txBody>
      </p:sp>
      <p:pic>
        <p:nvPicPr>
          <p:cNvPr id="2050" name="Picture 2" descr="Le routine personalizzate di Google Assistant arrivano in Italia">
            <a:extLst>
              <a:ext uri="{FF2B5EF4-FFF2-40B4-BE49-F238E27FC236}">
                <a16:creationId xmlns:a16="http://schemas.microsoft.com/office/drawing/2014/main" id="{690A1C54-EA8B-4A6E-8EC8-5E27E0EE50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407"/>
          <a:stretch/>
        </p:blipFill>
        <p:spPr bwMode="auto">
          <a:xfrm>
            <a:off x="2653663" y="2949741"/>
            <a:ext cx="1810311" cy="30764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4" name="Connettore diritto 3">
            <a:extLst>
              <a:ext uri="{FF2B5EF4-FFF2-40B4-BE49-F238E27FC236}">
                <a16:creationId xmlns:a16="http://schemas.microsoft.com/office/drawing/2014/main" id="{86437CA5-4D48-4237-ABA4-F3FF187A51DD}"/>
              </a:ext>
            </a:extLst>
          </p:cNvPr>
          <p:cNvCxnSpPr>
            <a:cxnSpLocks/>
          </p:cNvCxnSpPr>
          <p:nvPr/>
        </p:nvCxnSpPr>
        <p:spPr>
          <a:xfrm>
            <a:off x="2934586" y="4986670"/>
            <a:ext cx="276447"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8" name="Connettore diritto 17">
            <a:extLst>
              <a:ext uri="{FF2B5EF4-FFF2-40B4-BE49-F238E27FC236}">
                <a16:creationId xmlns:a16="http://schemas.microsoft.com/office/drawing/2014/main" id="{A5146121-4F94-4BDF-84C9-DE2C27D9DEB2}"/>
              </a:ext>
            </a:extLst>
          </p:cNvPr>
          <p:cNvCxnSpPr>
            <a:cxnSpLocks/>
          </p:cNvCxnSpPr>
          <p:nvPr/>
        </p:nvCxnSpPr>
        <p:spPr>
          <a:xfrm>
            <a:off x="2934586" y="5489945"/>
            <a:ext cx="457200" cy="0"/>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699461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93"/>
        <p:cNvGrpSpPr/>
        <p:nvPr/>
      </p:nvGrpSpPr>
      <p:grpSpPr>
        <a:xfrm>
          <a:off x="0" y="0"/>
          <a:ext cx="0" cy="0"/>
          <a:chOff x="0" y="0"/>
          <a:chExt cx="0" cy="0"/>
        </a:xfrm>
      </p:grpSpPr>
      <p:sp>
        <p:nvSpPr>
          <p:cNvPr id="1395" name="Google Shape;1395;p47"/>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6" name="Google Shape;1396;p47"/>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7" name="Google Shape;1397;p47"/>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8" name="Google Shape;1398;p47"/>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9" name="Google Shape;1399;p47"/>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00" name="Google Shape;1400;p47"/>
          <p:cNvSpPr txBox="1">
            <a:spLocks noGrp="1"/>
          </p:cNvSpPr>
          <p:nvPr>
            <p:ph type="title"/>
          </p:nvPr>
        </p:nvSpPr>
        <p:spPr>
          <a:xfrm>
            <a:off x="2054767" y="706847"/>
            <a:ext cx="8632800" cy="667600"/>
          </a:xfrm>
          <a:prstGeom prst="rect">
            <a:avLst/>
          </a:prstGeom>
        </p:spPr>
        <p:txBody>
          <a:bodyPr spcFirstLastPara="1" wrap="square" lIns="121900" tIns="121900" rIns="121900" bIns="121900" anchor="ctr" anchorCtr="0">
            <a:noAutofit/>
          </a:bodyPr>
          <a:lstStyle/>
          <a:p>
            <a:r>
              <a:rPr lang="it-IT" dirty="0"/>
              <a:t>L’App Mobile: Analisi con Autopsy 1/5</a:t>
            </a:r>
            <a:endParaRPr dirty="0"/>
          </a:p>
        </p:txBody>
      </p:sp>
      <p:sp>
        <p:nvSpPr>
          <p:cNvPr id="1416" name="Google Shape;1416;p47">
            <a:hlinkClick r:id="" action="ppaction://hlinkshowjump?jump=nextslide"/>
          </p:cNvPr>
          <p:cNvSpPr/>
          <p:nvPr/>
        </p:nvSpPr>
        <p:spPr>
          <a:xfrm>
            <a:off x="10493625" y="927805"/>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7" name="Google Shape;1417;p47">
            <a:hlinkClick r:id="" action="ppaction://hlinkshowjump?jump=previousslide"/>
          </p:cNvPr>
          <p:cNvSpPr/>
          <p:nvPr/>
        </p:nvSpPr>
        <p:spPr>
          <a:xfrm rot="10800000">
            <a:off x="10100301" y="927808"/>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6" name="Google Shape;4431;p79">
            <a:extLst>
              <a:ext uri="{FF2B5EF4-FFF2-40B4-BE49-F238E27FC236}">
                <a16:creationId xmlns:a16="http://schemas.microsoft.com/office/drawing/2014/main" id="{0E9ABF23-D7DA-448F-844C-CCB0822E4404}"/>
              </a:ext>
            </a:extLst>
          </p:cNvPr>
          <p:cNvSpPr txBox="1">
            <a:spLocks/>
          </p:cNvSpPr>
          <p:nvPr/>
        </p:nvSpPr>
        <p:spPr>
          <a:xfrm>
            <a:off x="1609561" y="1520716"/>
            <a:ext cx="8863877" cy="81341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lvl="0" algn="ctr"/>
            <a:r>
              <a:rPr lang="it-IT" sz="1600" kern="0" dirty="0">
                <a:latin typeface="Ubuntu" panose="020B0604020202020204" charset="0"/>
              </a:rPr>
              <a:t>Adesso vedremo quali sono i dati che ho recuperato grazie all’utilizzo del software Open source  </a:t>
            </a:r>
            <a:r>
              <a:rPr lang="it-IT" sz="1600" b="1" kern="0" dirty="0">
                <a:latin typeface="Ubuntu" panose="020B0604020202020204" charset="0"/>
              </a:rPr>
              <a:t>Autopsy</a:t>
            </a:r>
            <a:endParaRPr kumimoji="0" lang="it-IT" sz="1600" b="1" i="0" u="none" strike="noStrike" kern="0" cap="none" spc="0" normalizeH="0" baseline="0" noProof="0" dirty="0">
              <a:ln>
                <a:noFill/>
              </a:ln>
              <a:solidFill>
                <a:srgbClr val="000000"/>
              </a:solidFill>
              <a:effectLst/>
              <a:uLnTx/>
              <a:uFillTx/>
              <a:latin typeface="Ubuntu" panose="020B0604020202020204" charset="0"/>
              <a:sym typeface="Arial"/>
            </a:endParaRPr>
          </a:p>
        </p:txBody>
      </p:sp>
      <p:cxnSp>
        <p:nvCxnSpPr>
          <p:cNvPr id="4" name="Connettore diritto 3">
            <a:extLst>
              <a:ext uri="{FF2B5EF4-FFF2-40B4-BE49-F238E27FC236}">
                <a16:creationId xmlns:a16="http://schemas.microsoft.com/office/drawing/2014/main" id="{86437CA5-4D48-4237-ABA4-F3FF187A51DD}"/>
              </a:ext>
            </a:extLst>
          </p:cNvPr>
          <p:cNvCxnSpPr>
            <a:cxnSpLocks/>
          </p:cNvCxnSpPr>
          <p:nvPr/>
        </p:nvCxnSpPr>
        <p:spPr>
          <a:xfrm>
            <a:off x="2934586" y="4986670"/>
            <a:ext cx="276447"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8" name="Connettore diritto 17">
            <a:extLst>
              <a:ext uri="{FF2B5EF4-FFF2-40B4-BE49-F238E27FC236}">
                <a16:creationId xmlns:a16="http://schemas.microsoft.com/office/drawing/2014/main" id="{A5146121-4F94-4BDF-84C9-DE2C27D9DEB2}"/>
              </a:ext>
            </a:extLst>
          </p:cNvPr>
          <p:cNvCxnSpPr>
            <a:cxnSpLocks/>
          </p:cNvCxnSpPr>
          <p:nvPr/>
        </p:nvCxnSpPr>
        <p:spPr>
          <a:xfrm>
            <a:off x="2934586" y="5489945"/>
            <a:ext cx="457200" cy="0"/>
          </a:xfrm>
          <a:prstGeom prst="line">
            <a:avLst/>
          </a:prstGeom>
        </p:spPr>
        <p:style>
          <a:lnRef idx="1">
            <a:schemeClr val="accent4"/>
          </a:lnRef>
          <a:fillRef idx="0">
            <a:schemeClr val="accent4"/>
          </a:fillRef>
          <a:effectRef idx="0">
            <a:schemeClr val="accent4"/>
          </a:effectRef>
          <a:fontRef idx="minor">
            <a:schemeClr val="tx1"/>
          </a:fontRef>
        </p:style>
      </p:cxnSp>
      <p:pic>
        <p:nvPicPr>
          <p:cNvPr id="3" name="Immagine 2">
            <a:extLst>
              <a:ext uri="{FF2B5EF4-FFF2-40B4-BE49-F238E27FC236}">
                <a16:creationId xmlns:a16="http://schemas.microsoft.com/office/drawing/2014/main" id="{C47DD4DF-8748-4A42-A214-2E884FBEDFF7}"/>
              </a:ext>
            </a:extLst>
          </p:cNvPr>
          <p:cNvPicPr>
            <a:picLocks noChangeAspect="1"/>
          </p:cNvPicPr>
          <p:nvPr/>
        </p:nvPicPr>
        <p:blipFill>
          <a:blip r:embed="rId3"/>
          <a:stretch>
            <a:fillRect/>
          </a:stretch>
        </p:blipFill>
        <p:spPr>
          <a:xfrm>
            <a:off x="2361319" y="2334126"/>
            <a:ext cx="8010106" cy="40222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98876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93"/>
        <p:cNvGrpSpPr/>
        <p:nvPr/>
      </p:nvGrpSpPr>
      <p:grpSpPr>
        <a:xfrm>
          <a:off x="0" y="0"/>
          <a:ext cx="0" cy="0"/>
          <a:chOff x="0" y="0"/>
          <a:chExt cx="0" cy="0"/>
        </a:xfrm>
      </p:grpSpPr>
      <p:sp>
        <p:nvSpPr>
          <p:cNvPr id="1395" name="Google Shape;1395;p47"/>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6" name="Google Shape;1396;p47"/>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7" name="Google Shape;1397;p47"/>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8" name="Google Shape;1398;p47"/>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9" name="Google Shape;1399;p47"/>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00" name="Google Shape;1400;p47"/>
          <p:cNvSpPr txBox="1">
            <a:spLocks noGrp="1"/>
          </p:cNvSpPr>
          <p:nvPr>
            <p:ph type="title"/>
          </p:nvPr>
        </p:nvSpPr>
        <p:spPr>
          <a:xfrm>
            <a:off x="2054767" y="706847"/>
            <a:ext cx="8632800" cy="667600"/>
          </a:xfrm>
          <a:prstGeom prst="rect">
            <a:avLst/>
          </a:prstGeom>
        </p:spPr>
        <p:txBody>
          <a:bodyPr spcFirstLastPara="1" wrap="square" lIns="121900" tIns="121900" rIns="121900" bIns="121900" anchor="ctr" anchorCtr="0">
            <a:noAutofit/>
          </a:bodyPr>
          <a:lstStyle/>
          <a:p>
            <a:r>
              <a:rPr lang="it-IT" dirty="0"/>
              <a:t>L’App Mobile: Analisi con Autopsy 2/5</a:t>
            </a:r>
            <a:endParaRPr dirty="0"/>
          </a:p>
        </p:txBody>
      </p:sp>
      <p:sp>
        <p:nvSpPr>
          <p:cNvPr id="1416" name="Google Shape;1416;p47">
            <a:hlinkClick r:id="" action="ppaction://hlinkshowjump?jump=nextslide"/>
          </p:cNvPr>
          <p:cNvSpPr/>
          <p:nvPr/>
        </p:nvSpPr>
        <p:spPr>
          <a:xfrm>
            <a:off x="10493625" y="927805"/>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7" name="Google Shape;1417;p47">
            <a:hlinkClick r:id="" action="ppaction://hlinkshowjump?jump=previousslide"/>
          </p:cNvPr>
          <p:cNvSpPr/>
          <p:nvPr/>
        </p:nvSpPr>
        <p:spPr>
          <a:xfrm rot="10800000">
            <a:off x="10100301" y="927808"/>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6" name="Google Shape;4431;p79">
            <a:extLst>
              <a:ext uri="{FF2B5EF4-FFF2-40B4-BE49-F238E27FC236}">
                <a16:creationId xmlns:a16="http://schemas.microsoft.com/office/drawing/2014/main" id="{0E9ABF23-D7DA-448F-844C-CCB0822E4404}"/>
              </a:ext>
            </a:extLst>
          </p:cNvPr>
          <p:cNvSpPr txBox="1">
            <a:spLocks/>
          </p:cNvSpPr>
          <p:nvPr/>
        </p:nvSpPr>
        <p:spPr>
          <a:xfrm>
            <a:off x="1609561" y="1520716"/>
            <a:ext cx="8863877" cy="81341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600" b="0" i="0" u="none" strike="noStrike" kern="0" cap="none" spc="0" normalizeH="0" baseline="0" noProof="0" dirty="0">
                <a:ln>
                  <a:noFill/>
                </a:ln>
                <a:solidFill>
                  <a:srgbClr val="000000"/>
                </a:solidFill>
                <a:effectLst/>
                <a:uLnTx/>
                <a:uFillTx/>
                <a:latin typeface="Ubuntu" panose="020B0604020202020204" charset="0"/>
                <a:sym typeface="Arial"/>
              </a:rPr>
              <a:t>Adesso vedremo quali sono i dati che ho recuperato grazie all’utilizzo del software Open source  </a:t>
            </a:r>
            <a:r>
              <a:rPr kumimoji="0" lang="it-IT" sz="1600" b="1" i="0" u="none" strike="noStrike" kern="0" cap="none" spc="0" normalizeH="0" baseline="0" noProof="0" dirty="0">
                <a:ln>
                  <a:noFill/>
                </a:ln>
                <a:solidFill>
                  <a:srgbClr val="000000"/>
                </a:solidFill>
                <a:effectLst/>
                <a:uLnTx/>
                <a:uFillTx/>
                <a:latin typeface="Ubuntu" panose="020B0604020202020204" charset="0"/>
                <a:sym typeface="Arial"/>
              </a:rPr>
              <a:t>Autopsy</a:t>
            </a:r>
          </a:p>
        </p:txBody>
      </p:sp>
      <p:cxnSp>
        <p:nvCxnSpPr>
          <p:cNvPr id="4" name="Connettore diritto 3">
            <a:extLst>
              <a:ext uri="{FF2B5EF4-FFF2-40B4-BE49-F238E27FC236}">
                <a16:creationId xmlns:a16="http://schemas.microsoft.com/office/drawing/2014/main" id="{86437CA5-4D48-4237-ABA4-F3FF187A51DD}"/>
              </a:ext>
            </a:extLst>
          </p:cNvPr>
          <p:cNvCxnSpPr>
            <a:cxnSpLocks/>
          </p:cNvCxnSpPr>
          <p:nvPr/>
        </p:nvCxnSpPr>
        <p:spPr>
          <a:xfrm>
            <a:off x="2934586" y="4986670"/>
            <a:ext cx="276447"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8" name="Connettore diritto 17">
            <a:extLst>
              <a:ext uri="{FF2B5EF4-FFF2-40B4-BE49-F238E27FC236}">
                <a16:creationId xmlns:a16="http://schemas.microsoft.com/office/drawing/2014/main" id="{A5146121-4F94-4BDF-84C9-DE2C27D9DEB2}"/>
              </a:ext>
            </a:extLst>
          </p:cNvPr>
          <p:cNvCxnSpPr>
            <a:cxnSpLocks/>
          </p:cNvCxnSpPr>
          <p:nvPr/>
        </p:nvCxnSpPr>
        <p:spPr>
          <a:xfrm>
            <a:off x="2934586" y="5489945"/>
            <a:ext cx="457200" cy="0"/>
          </a:xfrm>
          <a:prstGeom prst="line">
            <a:avLst/>
          </a:prstGeom>
        </p:spPr>
        <p:style>
          <a:lnRef idx="1">
            <a:schemeClr val="accent4"/>
          </a:lnRef>
          <a:fillRef idx="0">
            <a:schemeClr val="accent4"/>
          </a:fillRef>
          <a:effectRef idx="0">
            <a:schemeClr val="accent4"/>
          </a:effectRef>
          <a:fontRef idx="minor">
            <a:schemeClr val="tx1"/>
          </a:fontRef>
        </p:style>
      </p:cxnSp>
      <p:pic>
        <p:nvPicPr>
          <p:cNvPr id="2" name="Immagine 1">
            <a:extLst>
              <a:ext uri="{FF2B5EF4-FFF2-40B4-BE49-F238E27FC236}">
                <a16:creationId xmlns:a16="http://schemas.microsoft.com/office/drawing/2014/main" id="{15C89B25-C27A-408F-BFFC-BF903FD3B8F5}"/>
              </a:ext>
            </a:extLst>
          </p:cNvPr>
          <p:cNvPicPr>
            <a:picLocks noChangeAspect="1"/>
          </p:cNvPicPr>
          <p:nvPr/>
        </p:nvPicPr>
        <p:blipFill>
          <a:blip r:embed="rId3"/>
          <a:stretch>
            <a:fillRect/>
          </a:stretch>
        </p:blipFill>
        <p:spPr>
          <a:xfrm>
            <a:off x="2054767" y="2334126"/>
            <a:ext cx="8082485" cy="41391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ttangolo 5">
            <a:extLst>
              <a:ext uri="{FF2B5EF4-FFF2-40B4-BE49-F238E27FC236}">
                <a16:creationId xmlns:a16="http://schemas.microsoft.com/office/drawing/2014/main" id="{DC91F8C6-84BA-4EDB-BEDE-6D5B8732550E}"/>
              </a:ext>
            </a:extLst>
          </p:cNvPr>
          <p:cNvSpPr/>
          <p:nvPr/>
        </p:nvSpPr>
        <p:spPr>
          <a:xfrm>
            <a:off x="3478836" y="5027721"/>
            <a:ext cx="540000" cy="45719"/>
          </a:xfrm>
          <a:prstGeom prst="rect">
            <a:avLst/>
          </a:prstGeom>
          <a:solidFill>
            <a:srgbClr val="00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A1E24D36-983B-4AA4-881C-1B001E8AF1E4}"/>
              </a:ext>
            </a:extLst>
          </p:cNvPr>
          <p:cNvSpPr/>
          <p:nvPr/>
        </p:nvSpPr>
        <p:spPr>
          <a:xfrm>
            <a:off x="3812211" y="5246796"/>
            <a:ext cx="540000" cy="45719"/>
          </a:xfrm>
          <a:prstGeom prst="rect">
            <a:avLst/>
          </a:prstGeom>
          <a:solidFill>
            <a:srgbClr val="00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5D34F11C-E950-45EC-892F-1C8D521420F3}"/>
              </a:ext>
            </a:extLst>
          </p:cNvPr>
          <p:cNvSpPr/>
          <p:nvPr/>
        </p:nvSpPr>
        <p:spPr>
          <a:xfrm>
            <a:off x="3463834" y="5640963"/>
            <a:ext cx="540000" cy="45719"/>
          </a:xfrm>
          <a:prstGeom prst="rect">
            <a:avLst/>
          </a:prstGeom>
          <a:solidFill>
            <a:srgbClr val="00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9DC29152-5300-4E78-B4B9-61B3676AAC13}"/>
              </a:ext>
            </a:extLst>
          </p:cNvPr>
          <p:cNvSpPr/>
          <p:nvPr/>
        </p:nvSpPr>
        <p:spPr>
          <a:xfrm>
            <a:off x="3812211" y="5742096"/>
            <a:ext cx="612152" cy="45719"/>
          </a:xfrm>
          <a:prstGeom prst="rect">
            <a:avLst/>
          </a:prstGeom>
          <a:solidFill>
            <a:srgbClr val="00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ttangolo 20">
            <a:extLst>
              <a:ext uri="{FF2B5EF4-FFF2-40B4-BE49-F238E27FC236}">
                <a16:creationId xmlns:a16="http://schemas.microsoft.com/office/drawing/2014/main" id="{D654BA46-C6FA-4EC6-88CF-6B806B469830}"/>
              </a:ext>
            </a:extLst>
          </p:cNvPr>
          <p:cNvSpPr/>
          <p:nvPr/>
        </p:nvSpPr>
        <p:spPr>
          <a:xfrm>
            <a:off x="3542211" y="5860038"/>
            <a:ext cx="612152" cy="49671"/>
          </a:xfrm>
          <a:prstGeom prst="rect">
            <a:avLst/>
          </a:prstGeom>
          <a:solidFill>
            <a:srgbClr val="00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F7A0F729-C037-4F10-B1F8-9D4524E33A24}"/>
              </a:ext>
            </a:extLst>
          </p:cNvPr>
          <p:cNvSpPr/>
          <p:nvPr/>
        </p:nvSpPr>
        <p:spPr>
          <a:xfrm>
            <a:off x="3728357" y="6113403"/>
            <a:ext cx="540000" cy="45719"/>
          </a:xfrm>
          <a:prstGeom prst="rect">
            <a:avLst/>
          </a:prstGeom>
          <a:solidFill>
            <a:srgbClr val="00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837926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93"/>
        <p:cNvGrpSpPr/>
        <p:nvPr/>
      </p:nvGrpSpPr>
      <p:grpSpPr>
        <a:xfrm>
          <a:off x="0" y="0"/>
          <a:ext cx="0" cy="0"/>
          <a:chOff x="0" y="0"/>
          <a:chExt cx="0" cy="0"/>
        </a:xfrm>
      </p:grpSpPr>
      <p:sp>
        <p:nvSpPr>
          <p:cNvPr id="1395" name="Google Shape;1395;p47"/>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6" name="Google Shape;1396;p47"/>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7" name="Google Shape;1397;p47"/>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8" name="Google Shape;1398;p47"/>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399" name="Google Shape;1399;p47"/>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00" name="Google Shape;1400;p47"/>
          <p:cNvSpPr txBox="1">
            <a:spLocks noGrp="1"/>
          </p:cNvSpPr>
          <p:nvPr>
            <p:ph type="title"/>
          </p:nvPr>
        </p:nvSpPr>
        <p:spPr>
          <a:xfrm>
            <a:off x="2054767" y="706847"/>
            <a:ext cx="8632800" cy="667600"/>
          </a:xfrm>
          <a:prstGeom prst="rect">
            <a:avLst/>
          </a:prstGeom>
        </p:spPr>
        <p:txBody>
          <a:bodyPr spcFirstLastPara="1" wrap="square" lIns="121900" tIns="121900" rIns="121900" bIns="121900" anchor="ctr" anchorCtr="0">
            <a:noAutofit/>
          </a:bodyPr>
          <a:lstStyle/>
          <a:p>
            <a:r>
              <a:rPr lang="it-IT" dirty="0"/>
              <a:t>L’App Mobile: Analisi con Autopsy 3/5</a:t>
            </a:r>
            <a:endParaRPr dirty="0"/>
          </a:p>
        </p:txBody>
      </p:sp>
      <p:sp>
        <p:nvSpPr>
          <p:cNvPr id="1416" name="Google Shape;1416;p47">
            <a:hlinkClick r:id="" action="ppaction://hlinkshowjump?jump=nextslide"/>
          </p:cNvPr>
          <p:cNvSpPr/>
          <p:nvPr/>
        </p:nvSpPr>
        <p:spPr>
          <a:xfrm>
            <a:off x="10493625" y="927805"/>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7" name="Google Shape;1417;p47">
            <a:hlinkClick r:id="" action="ppaction://hlinkshowjump?jump=previousslide"/>
          </p:cNvPr>
          <p:cNvSpPr/>
          <p:nvPr/>
        </p:nvSpPr>
        <p:spPr>
          <a:xfrm rot="10800000">
            <a:off x="10100301" y="927808"/>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6" name="Google Shape;4431;p79">
            <a:extLst>
              <a:ext uri="{FF2B5EF4-FFF2-40B4-BE49-F238E27FC236}">
                <a16:creationId xmlns:a16="http://schemas.microsoft.com/office/drawing/2014/main" id="{0E9ABF23-D7DA-448F-844C-CCB0822E4404}"/>
              </a:ext>
            </a:extLst>
          </p:cNvPr>
          <p:cNvSpPr txBox="1">
            <a:spLocks/>
          </p:cNvSpPr>
          <p:nvPr/>
        </p:nvSpPr>
        <p:spPr>
          <a:xfrm>
            <a:off x="1609561" y="1520716"/>
            <a:ext cx="8863877" cy="81341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600" b="0" i="0" u="none" strike="noStrike" kern="0" cap="none" spc="0" normalizeH="0" baseline="0" noProof="0" dirty="0">
                <a:ln>
                  <a:noFill/>
                </a:ln>
                <a:solidFill>
                  <a:schemeClr val="accent6"/>
                </a:solidFill>
                <a:effectLst/>
                <a:uLnTx/>
                <a:uFillTx/>
                <a:latin typeface="Ubuntu" panose="020B0604020202020204" charset="0"/>
                <a:sym typeface="Arial"/>
              </a:rPr>
              <a:t>Adesso vedremo quali sono i dati che ho recuperato grazie all’utilizzo del software Open source  </a:t>
            </a:r>
            <a:r>
              <a:rPr kumimoji="0" lang="it-IT" sz="1600" b="1" i="0" u="none" strike="noStrike" kern="0" cap="none" spc="0" normalizeH="0" baseline="0" noProof="0" dirty="0">
                <a:ln>
                  <a:noFill/>
                </a:ln>
                <a:solidFill>
                  <a:schemeClr val="accent6"/>
                </a:solidFill>
                <a:effectLst/>
                <a:uLnTx/>
                <a:uFillTx/>
                <a:latin typeface="Ubuntu" panose="020B0604020202020204" charset="0"/>
                <a:sym typeface="Arial"/>
              </a:rPr>
              <a:t>Autopsy</a:t>
            </a:r>
          </a:p>
        </p:txBody>
      </p:sp>
      <p:cxnSp>
        <p:nvCxnSpPr>
          <p:cNvPr id="4" name="Connettore diritto 3">
            <a:extLst>
              <a:ext uri="{FF2B5EF4-FFF2-40B4-BE49-F238E27FC236}">
                <a16:creationId xmlns:a16="http://schemas.microsoft.com/office/drawing/2014/main" id="{86437CA5-4D48-4237-ABA4-F3FF187A51DD}"/>
              </a:ext>
            </a:extLst>
          </p:cNvPr>
          <p:cNvCxnSpPr>
            <a:cxnSpLocks/>
          </p:cNvCxnSpPr>
          <p:nvPr/>
        </p:nvCxnSpPr>
        <p:spPr>
          <a:xfrm>
            <a:off x="2934586" y="4986670"/>
            <a:ext cx="276447"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8" name="Connettore diritto 17">
            <a:extLst>
              <a:ext uri="{FF2B5EF4-FFF2-40B4-BE49-F238E27FC236}">
                <a16:creationId xmlns:a16="http://schemas.microsoft.com/office/drawing/2014/main" id="{A5146121-4F94-4BDF-84C9-DE2C27D9DEB2}"/>
              </a:ext>
            </a:extLst>
          </p:cNvPr>
          <p:cNvCxnSpPr>
            <a:cxnSpLocks/>
          </p:cNvCxnSpPr>
          <p:nvPr/>
        </p:nvCxnSpPr>
        <p:spPr>
          <a:xfrm>
            <a:off x="2934586" y="5489945"/>
            <a:ext cx="457200" cy="0"/>
          </a:xfrm>
          <a:prstGeom prst="line">
            <a:avLst/>
          </a:prstGeom>
        </p:spPr>
        <p:style>
          <a:lnRef idx="1">
            <a:schemeClr val="accent4"/>
          </a:lnRef>
          <a:fillRef idx="0">
            <a:schemeClr val="accent4"/>
          </a:fillRef>
          <a:effectRef idx="0">
            <a:schemeClr val="accent4"/>
          </a:effectRef>
          <a:fontRef idx="minor">
            <a:schemeClr val="tx1"/>
          </a:fontRef>
        </p:style>
      </p:cxnSp>
      <p:pic>
        <p:nvPicPr>
          <p:cNvPr id="3" name="Immagine 2">
            <a:extLst>
              <a:ext uri="{FF2B5EF4-FFF2-40B4-BE49-F238E27FC236}">
                <a16:creationId xmlns:a16="http://schemas.microsoft.com/office/drawing/2014/main" id="{BF9BA48F-D240-4242-98B1-5D483BFB6E0E}"/>
              </a:ext>
            </a:extLst>
          </p:cNvPr>
          <p:cNvPicPr>
            <a:picLocks noChangeAspect="1"/>
          </p:cNvPicPr>
          <p:nvPr/>
        </p:nvPicPr>
        <p:blipFill>
          <a:blip r:embed="rId3"/>
          <a:stretch>
            <a:fillRect/>
          </a:stretch>
        </p:blipFill>
        <p:spPr>
          <a:xfrm>
            <a:off x="2371493" y="2334126"/>
            <a:ext cx="7999347" cy="41635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13910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93"/>
        <p:cNvGrpSpPr/>
        <p:nvPr/>
      </p:nvGrpSpPr>
      <p:grpSpPr>
        <a:xfrm>
          <a:off x="0" y="0"/>
          <a:ext cx="0" cy="0"/>
          <a:chOff x="0" y="0"/>
          <a:chExt cx="0" cy="0"/>
        </a:xfrm>
      </p:grpSpPr>
      <p:sp>
        <p:nvSpPr>
          <p:cNvPr id="1395" name="Google Shape;1395;p47"/>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6" name="Google Shape;1396;p47"/>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7" name="Google Shape;1397;p47"/>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8" name="Google Shape;1398;p47"/>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9" name="Google Shape;1399;p47"/>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00" name="Google Shape;1400;p47"/>
          <p:cNvSpPr txBox="1">
            <a:spLocks noGrp="1"/>
          </p:cNvSpPr>
          <p:nvPr>
            <p:ph type="title"/>
          </p:nvPr>
        </p:nvSpPr>
        <p:spPr>
          <a:xfrm>
            <a:off x="2054767" y="706847"/>
            <a:ext cx="8632800" cy="667600"/>
          </a:xfrm>
          <a:prstGeom prst="rect">
            <a:avLst/>
          </a:prstGeom>
        </p:spPr>
        <p:txBody>
          <a:bodyPr spcFirstLastPara="1" wrap="square" lIns="121900" tIns="121900" rIns="121900" bIns="121900" anchor="ctr" anchorCtr="0">
            <a:noAutofit/>
          </a:bodyPr>
          <a:lstStyle/>
          <a:p>
            <a:r>
              <a:rPr lang="it-IT" dirty="0"/>
              <a:t>L’App Mobile: Analisi con Autopsy 4/5</a:t>
            </a:r>
            <a:endParaRPr dirty="0"/>
          </a:p>
        </p:txBody>
      </p:sp>
      <p:sp>
        <p:nvSpPr>
          <p:cNvPr id="1416" name="Google Shape;1416;p47">
            <a:hlinkClick r:id="" action="ppaction://hlinkshowjump?jump=nextslide"/>
          </p:cNvPr>
          <p:cNvSpPr/>
          <p:nvPr/>
        </p:nvSpPr>
        <p:spPr>
          <a:xfrm>
            <a:off x="10493625" y="927805"/>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7" name="Google Shape;1417;p47">
            <a:hlinkClick r:id="" action="ppaction://hlinkshowjump?jump=previousslide"/>
          </p:cNvPr>
          <p:cNvSpPr/>
          <p:nvPr/>
        </p:nvSpPr>
        <p:spPr>
          <a:xfrm rot="10800000">
            <a:off x="10100301" y="927808"/>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6" name="Google Shape;4431;p79">
            <a:extLst>
              <a:ext uri="{FF2B5EF4-FFF2-40B4-BE49-F238E27FC236}">
                <a16:creationId xmlns:a16="http://schemas.microsoft.com/office/drawing/2014/main" id="{0E9ABF23-D7DA-448F-844C-CCB0822E4404}"/>
              </a:ext>
            </a:extLst>
          </p:cNvPr>
          <p:cNvSpPr txBox="1">
            <a:spLocks/>
          </p:cNvSpPr>
          <p:nvPr/>
        </p:nvSpPr>
        <p:spPr>
          <a:xfrm>
            <a:off x="1609561" y="1520716"/>
            <a:ext cx="8863877" cy="81341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600" b="0" i="0" strike="noStrike" kern="0" cap="none" spc="0" normalizeH="0" baseline="0" noProof="0" dirty="0">
                <a:ln>
                  <a:noFill/>
                </a:ln>
                <a:solidFill>
                  <a:schemeClr val="accent6"/>
                </a:solidFill>
                <a:effectLst/>
                <a:uLnTx/>
                <a:uFillTx/>
                <a:latin typeface="Ubuntu" panose="020B0604020202020204" charset="0"/>
                <a:sym typeface="Arial"/>
              </a:rPr>
              <a:t>Adesso vedremo quali sono i dati che ho recuperato grazie all’utilizzo del software Open source  </a:t>
            </a:r>
            <a:r>
              <a:rPr kumimoji="0" lang="it-IT" sz="1600" b="1" i="0" strike="noStrike" kern="0" cap="none" spc="0" normalizeH="0" baseline="0" noProof="0" dirty="0">
                <a:ln>
                  <a:noFill/>
                </a:ln>
                <a:solidFill>
                  <a:schemeClr val="accent6"/>
                </a:solidFill>
                <a:effectLst/>
                <a:uLnTx/>
                <a:uFillTx/>
                <a:latin typeface="Ubuntu" panose="020B0604020202020204" charset="0"/>
                <a:sym typeface="Arial"/>
              </a:rPr>
              <a:t>Autopsy</a:t>
            </a:r>
          </a:p>
        </p:txBody>
      </p:sp>
      <p:cxnSp>
        <p:nvCxnSpPr>
          <p:cNvPr id="4" name="Connettore diritto 3">
            <a:extLst>
              <a:ext uri="{FF2B5EF4-FFF2-40B4-BE49-F238E27FC236}">
                <a16:creationId xmlns:a16="http://schemas.microsoft.com/office/drawing/2014/main" id="{86437CA5-4D48-4237-ABA4-F3FF187A51DD}"/>
              </a:ext>
            </a:extLst>
          </p:cNvPr>
          <p:cNvCxnSpPr>
            <a:cxnSpLocks/>
          </p:cNvCxnSpPr>
          <p:nvPr/>
        </p:nvCxnSpPr>
        <p:spPr>
          <a:xfrm>
            <a:off x="2934586" y="4986670"/>
            <a:ext cx="276447"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8" name="Connettore diritto 17">
            <a:extLst>
              <a:ext uri="{FF2B5EF4-FFF2-40B4-BE49-F238E27FC236}">
                <a16:creationId xmlns:a16="http://schemas.microsoft.com/office/drawing/2014/main" id="{A5146121-4F94-4BDF-84C9-DE2C27D9DEB2}"/>
              </a:ext>
            </a:extLst>
          </p:cNvPr>
          <p:cNvCxnSpPr>
            <a:cxnSpLocks/>
          </p:cNvCxnSpPr>
          <p:nvPr/>
        </p:nvCxnSpPr>
        <p:spPr>
          <a:xfrm>
            <a:off x="2934586" y="5489945"/>
            <a:ext cx="457200" cy="0"/>
          </a:xfrm>
          <a:prstGeom prst="line">
            <a:avLst/>
          </a:prstGeom>
        </p:spPr>
        <p:style>
          <a:lnRef idx="1">
            <a:schemeClr val="accent4"/>
          </a:lnRef>
          <a:fillRef idx="0">
            <a:schemeClr val="accent4"/>
          </a:fillRef>
          <a:effectRef idx="0">
            <a:schemeClr val="accent4"/>
          </a:effectRef>
          <a:fontRef idx="minor">
            <a:schemeClr val="tx1"/>
          </a:fontRef>
        </p:style>
      </p:cxnSp>
      <p:pic>
        <p:nvPicPr>
          <p:cNvPr id="2" name="Immagine 1">
            <a:extLst>
              <a:ext uri="{FF2B5EF4-FFF2-40B4-BE49-F238E27FC236}">
                <a16:creationId xmlns:a16="http://schemas.microsoft.com/office/drawing/2014/main" id="{588E98CC-A7B6-4191-B390-FC143F8172FA}"/>
              </a:ext>
            </a:extLst>
          </p:cNvPr>
          <p:cNvPicPr>
            <a:picLocks noChangeAspect="1"/>
          </p:cNvPicPr>
          <p:nvPr/>
        </p:nvPicPr>
        <p:blipFill>
          <a:blip r:embed="rId3"/>
          <a:stretch>
            <a:fillRect/>
          </a:stretch>
        </p:blipFill>
        <p:spPr>
          <a:xfrm>
            <a:off x="1717425" y="2334126"/>
            <a:ext cx="8658114" cy="42600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85636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93"/>
        <p:cNvGrpSpPr/>
        <p:nvPr/>
      </p:nvGrpSpPr>
      <p:grpSpPr>
        <a:xfrm>
          <a:off x="0" y="0"/>
          <a:ext cx="0" cy="0"/>
          <a:chOff x="0" y="0"/>
          <a:chExt cx="0" cy="0"/>
        </a:xfrm>
      </p:grpSpPr>
      <p:sp>
        <p:nvSpPr>
          <p:cNvPr id="1395" name="Google Shape;1395;p47"/>
          <p:cNvSpPr/>
          <p:nvPr/>
        </p:nvSpPr>
        <p:spPr>
          <a:xfrm>
            <a:off x="643533" y="334367"/>
            <a:ext cx="100800" cy="100800"/>
          </a:xfrm>
          <a:prstGeom prst="ellipse">
            <a:avLst/>
          </a:pr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6" name="Google Shape;1396;p47"/>
          <p:cNvSpPr/>
          <p:nvPr/>
        </p:nvSpPr>
        <p:spPr>
          <a:xfrm>
            <a:off x="807567" y="334367"/>
            <a:ext cx="100800" cy="100800"/>
          </a:xfrm>
          <a:prstGeom prst="ellipse">
            <a:avLst/>
          </a:pr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7" name="Google Shape;1397;p47"/>
          <p:cNvSpPr/>
          <p:nvPr/>
        </p:nvSpPr>
        <p:spPr>
          <a:xfrm>
            <a:off x="971600" y="334367"/>
            <a:ext cx="100800" cy="100800"/>
          </a:xfrm>
          <a:prstGeom prst="ellipse">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8" name="Google Shape;1398;p47"/>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9" name="Google Shape;1399;p47"/>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00" name="Google Shape;1400;p47"/>
          <p:cNvSpPr txBox="1">
            <a:spLocks noGrp="1"/>
          </p:cNvSpPr>
          <p:nvPr>
            <p:ph type="title"/>
          </p:nvPr>
        </p:nvSpPr>
        <p:spPr>
          <a:xfrm>
            <a:off x="2054767" y="706847"/>
            <a:ext cx="8632800" cy="667600"/>
          </a:xfrm>
          <a:prstGeom prst="rect">
            <a:avLst/>
          </a:prstGeom>
        </p:spPr>
        <p:txBody>
          <a:bodyPr spcFirstLastPara="1" wrap="square" lIns="121900" tIns="121900" rIns="121900" bIns="121900" anchor="ctr" anchorCtr="0">
            <a:noAutofit/>
          </a:bodyPr>
          <a:lstStyle/>
          <a:p>
            <a:r>
              <a:rPr lang="it-IT" dirty="0"/>
              <a:t>L’App Mobile: Analisi con Autopsy 5/5</a:t>
            </a:r>
            <a:endParaRPr dirty="0"/>
          </a:p>
        </p:txBody>
      </p:sp>
      <p:sp>
        <p:nvSpPr>
          <p:cNvPr id="1416" name="Google Shape;1416;p47">
            <a:hlinkClick r:id="" action="ppaction://hlinkshowjump?jump=nextslide"/>
          </p:cNvPr>
          <p:cNvSpPr/>
          <p:nvPr/>
        </p:nvSpPr>
        <p:spPr>
          <a:xfrm>
            <a:off x="10493625" y="927805"/>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7" name="Google Shape;1417;p47">
            <a:hlinkClick r:id="" action="ppaction://hlinkshowjump?jump=previousslide"/>
          </p:cNvPr>
          <p:cNvSpPr/>
          <p:nvPr/>
        </p:nvSpPr>
        <p:spPr>
          <a:xfrm rot="10800000">
            <a:off x="10100301" y="927808"/>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6" name="Google Shape;4431;p79">
            <a:extLst>
              <a:ext uri="{FF2B5EF4-FFF2-40B4-BE49-F238E27FC236}">
                <a16:creationId xmlns:a16="http://schemas.microsoft.com/office/drawing/2014/main" id="{0E9ABF23-D7DA-448F-844C-CCB0822E4404}"/>
              </a:ext>
            </a:extLst>
          </p:cNvPr>
          <p:cNvSpPr txBox="1">
            <a:spLocks/>
          </p:cNvSpPr>
          <p:nvPr/>
        </p:nvSpPr>
        <p:spPr>
          <a:xfrm>
            <a:off x="1609561" y="1520716"/>
            <a:ext cx="8863877" cy="81341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600" b="0" i="0" u="none" strike="noStrike" kern="0" cap="none" spc="0" normalizeH="0" baseline="0" noProof="0" dirty="0">
                <a:ln>
                  <a:noFill/>
                </a:ln>
                <a:solidFill>
                  <a:srgbClr val="000000"/>
                </a:solidFill>
                <a:effectLst/>
                <a:uLnTx/>
                <a:uFillTx/>
                <a:latin typeface="Ubuntu" panose="020B0604020202020204" charset="0"/>
                <a:sym typeface="Arial"/>
              </a:rPr>
              <a:t>Adesso vedremo quali sono i dati che ho recuperato grazie all’utilizzo del software Open source  </a:t>
            </a:r>
            <a:r>
              <a:rPr kumimoji="0" lang="it-IT" sz="1600" b="1" i="0" u="none" strike="noStrike" kern="0" cap="none" spc="0" normalizeH="0" baseline="0" noProof="0" dirty="0">
                <a:ln>
                  <a:noFill/>
                </a:ln>
                <a:solidFill>
                  <a:srgbClr val="000000"/>
                </a:solidFill>
                <a:effectLst/>
                <a:uLnTx/>
                <a:uFillTx/>
                <a:latin typeface="Ubuntu" panose="020B0604020202020204" charset="0"/>
                <a:sym typeface="Arial"/>
              </a:rPr>
              <a:t>Autopsy</a:t>
            </a:r>
          </a:p>
        </p:txBody>
      </p:sp>
      <p:cxnSp>
        <p:nvCxnSpPr>
          <p:cNvPr id="4" name="Connettore diritto 3">
            <a:extLst>
              <a:ext uri="{FF2B5EF4-FFF2-40B4-BE49-F238E27FC236}">
                <a16:creationId xmlns:a16="http://schemas.microsoft.com/office/drawing/2014/main" id="{86437CA5-4D48-4237-ABA4-F3FF187A51DD}"/>
              </a:ext>
            </a:extLst>
          </p:cNvPr>
          <p:cNvCxnSpPr>
            <a:cxnSpLocks/>
          </p:cNvCxnSpPr>
          <p:nvPr/>
        </p:nvCxnSpPr>
        <p:spPr>
          <a:xfrm>
            <a:off x="2934586" y="4986670"/>
            <a:ext cx="276447"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8" name="Connettore diritto 17">
            <a:extLst>
              <a:ext uri="{FF2B5EF4-FFF2-40B4-BE49-F238E27FC236}">
                <a16:creationId xmlns:a16="http://schemas.microsoft.com/office/drawing/2014/main" id="{A5146121-4F94-4BDF-84C9-DE2C27D9DEB2}"/>
              </a:ext>
            </a:extLst>
          </p:cNvPr>
          <p:cNvCxnSpPr>
            <a:cxnSpLocks/>
          </p:cNvCxnSpPr>
          <p:nvPr/>
        </p:nvCxnSpPr>
        <p:spPr>
          <a:xfrm>
            <a:off x="2934586" y="5489945"/>
            <a:ext cx="457200" cy="0"/>
          </a:xfrm>
          <a:prstGeom prst="line">
            <a:avLst/>
          </a:prstGeom>
        </p:spPr>
        <p:style>
          <a:lnRef idx="1">
            <a:schemeClr val="accent4"/>
          </a:lnRef>
          <a:fillRef idx="0">
            <a:schemeClr val="accent4"/>
          </a:fillRef>
          <a:effectRef idx="0">
            <a:schemeClr val="accent4"/>
          </a:effectRef>
          <a:fontRef idx="minor">
            <a:schemeClr val="tx1"/>
          </a:fontRef>
        </p:style>
      </p:cxnSp>
      <p:pic>
        <p:nvPicPr>
          <p:cNvPr id="14" name="Immagine 13">
            <a:extLst>
              <a:ext uri="{FF2B5EF4-FFF2-40B4-BE49-F238E27FC236}">
                <a16:creationId xmlns:a16="http://schemas.microsoft.com/office/drawing/2014/main" id="{C1301D97-F587-4DB9-BB79-B1375D36E339}"/>
              </a:ext>
            </a:extLst>
          </p:cNvPr>
          <p:cNvPicPr>
            <a:picLocks noChangeAspect="1"/>
          </p:cNvPicPr>
          <p:nvPr/>
        </p:nvPicPr>
        <p:blipFill>
          <a:blip r:embed="rId3"/>
          <a:stretch>
            <a:fillRect/>
          </a:stretch>
        </p:blipFill>
        <p:spPr>
          <a:xfrm>
            <a:off x="2090157" y="2334126"/>
            <a:ext cx="8010144" cy="41314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44157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742"/>
        <p:cNvGrpSpPr/>
        <p:nvPr/>
      </p:nvGrpSpPr>
      <p:grpSpPr>
        <a:xfrm>
          <a:off x="0" y="0"/>
          <a:ext cx="0" cy="0"/>
          <a:chOff x="0" y="0"/>
          <a:chExt cx="0" cy="0"/>
        </a:xfrm>
      </p:grpSpPr>
      <p:sp>
        <p:nvSpPr>
          <p:cNvPr id="743" name="Google Shape;743;p38"/>
          <p:cNvSpPr txBox="1">
            <a:spLocks noGrp="1"/>
          </p:cNvSpPr>
          <p:nvPr>
            <p:ph type="title"/>
          </p:nvPr>
        </p:nvSpPr>
        <p:spPr>
          <a:xfrm>
            <a:off x="2054767" y="719333"/>
            <a:ext cx="8649200" cy="637600"/>
          </a:xfrm>
          <a:prstGeom prst="rect">
            <a:avLst/>
          </a:prstGeom>
        </p:spPr>
        <p:txBody>
          <a:bodyPr spcFirstLastPara="1" wrap="square" lIns="121900" tIns="121900" rIns="121900" bIns="121900" anchor="ctr" anchorCtr="0">
            <a:noAutofit/>
          </a:bodyPr>
          <a:lstStyle/>
          <a:p>
            <a:r>
              <a:rPr lang="it-IT" dirty="0">
                <a:solidFill>
                  <a:schemeClr val="accent3"/>
                </a:solidFill>
              </a:rPr>
              <a:t>Contenuto dello studio</a:t>
            </a:r>
            <a:endParaRPr dirty="0">
              <a:solidFill>
                <a:schemeClr val="accent3"/>
              </a:solidFill>
            </a:endParaRPr>
          </a:p>
        </p:txBody>
      </p:sp>
      <p:sp>
        <p:nvSpPr>
          <p:cNvPr id="744" name="Google Shape;744;p38"/>
          <p:cNvSpPr txBox="1">
            <a:spLocks noGrp="1"/>
          </p:cNvSpPr>
          <p:nvPr>
            <p:ph type="subTitle" idx="1"/>
          </p:nvPr>
        </p:nvSpPr>
        <p:spPr>
          <a:xfrm>
            <a:off x="961200" y="1652017"/>
            <a:ext cx="10269600" cy="4994000"/>
          </a:xfrm>
          <a:prstGeom prst="rect">
            <a:avLst/>
          </a:prstGeom>
        </p:spPr>
        <p:txBody>
          <a:bodyPr spcFirstLastPara="1" wrap="square" lIns="121900" tIns="121900" rIns="121900" bIns="121900" anchor="t" anchorCtr="0">
            <a:noAutofit/>
          </a:bodyPr>
          <a:lstStyle/>
          <a:p>
            <a:pPr marL="0" indent="0"/>
            <a:r>
              <a:rPr lang="it-IT" dirty="0"/>
              <a:t>Siamo nel 2020 e molti speakers con intelligenza artificiale (AI) sono recentemente arrivati sul mercato. A partire da Amazon Echo, molte aziende stanno producendo le proprie tecnologie di speakers. A causa dei limiti della tecnologia, la maggior parte degli speakers ha funzioni simili, ma il modo di gestire i dati di ciascun altoparlante è diverso. Nel caso di Amazon Echo, l'API del cloud è aperta a qualsiasi sviluppatore per sviluppare la propria API. Amazon Echo è in circolazione da un po’ di tempo e sono state fatte molte ricerche su di esso. </a:t>
            </a:r>
          </a:p>
          <a:p>
            <a:pPr marL="0" indent="0"/>
            <a:r>
              <a:rPr lang="it-IT" dirty="0"/>
              <a:t>Tuttavia, non sono state condotte molte ricerche sull'analisi di Google Home Mini per le indagini digitali. In questa presentazione, mostrerò alcune ricerche iniziali sull'archiviazione dei dati e sui metodi di sicurezza di Google Home Mini.</a:t>
            </a:r>
          </a:p>
          <a:p>
            <a:pPr marL="0" indent="0"/>
            <a:r>
              <a:rPr lang="it-IT" dirty="0"/>
              <a:t>Google Home Mini è una versione ridotta di Google Home lanciata a ottobre 2017 e lanciata a settembre 2018 in Corea. Il sistema operativo supporta Android 5.0 o versioni successive, iOS 9.1 o versioni successive. Per utilizzare Google Home Mini, l'utente deve sincronizzarlo con l'app Google Home e l'assistente Google funzionerà quando gli utenti si registrano e sono certificati Wi-Fi nell'app utente. </a:t>
            </a:r>
          </a:p>
          <a:p>
            <a:pPr marL="0" indent="0"/>
            <a:endParaRPr lang="it-IT" dirty="0"/>
          </a:p>
          <a:p>
            <a:pPr marL="0" indent="0"/>
            <a:endParaRPr lang="it-IT" dirty="0"/>
          </a:p>
          <a:p>
            <a:pPr marL="0" indent="0"/>
            <a:r>
              <a:rPr lang="it-IT" dirty="0">
                <a:solidFill>
                  <a:schemeClr val="accent6"/>
                </a:solidFill>
              </a:rPr>
              <a:t>Un studio di </a:t>
            </a:r>
            <a:r>
              <a:rPr lang="fi-FI" b="1" dirty="0">
                <a:solidFill>
                  <a:schemeClr val="accent6"/>
                </a:solidFill>
              </a:rPr>
              <a:t>Minjin Park &amp; Joshua I. James</a:t>
            </a:r>
          </a:p>
          <a:p>
            <a:pPr marL="0" indent="0"/>
            <a:r>
              <a:rPr lang="fi-FI" sz="1200" b="1" dirty="0">
                <a:solidFill>
                  <a:schemeClr val="accent6"/>
                </a:solidFill>
              </a:rPr>
              <a:t>Presso </a:t>
            </a:r>
            <a:r>
              <a:rPr lang="en-US" sz="1200" dirty="0">
                <a:solidFill>
                  <a:schemeClr val="accent6"/>
                </a:solidFill>
              </a:rPr>
              <a:t>Legal Informatics and Forensic Science Institute, Hallym University (Korea)</a:t>
            </a:r>
            <a:endParaRPr lang="it-IT" sz="1200" b="1" dirty="0">
              <a:solidFill>
                <a:schemeClr val="accent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491"/>
        <p:cNvGrpSpPr/>
        <p:nvPr/>
      </p:nvGrpSpPr>
      <p:grpSpPr>
        <a:xfrm>
          <a:off x="0" y="0"/>
          <a:ext cx="0" cy="0"/>
          <a:chOff x="0" y="0"/>
          <a:chExt cx="0" cy="0"/>
        </a:xfrm>
      </p:grpSpPr>
      <p:sp>
        <p:nvSpPr>
          <p:cNvPr id="4492" name="Google Shape;4492;p82"/>
          <p:cNvSpPr txBox="1">
            <a:spLocks noGrp="1"/>
          </p:cNvSpPr>
          <p:nvPr>
            <p:ph type="title"/>
          </p:nvPr>
        </p:nvSpPr>
        <p:spPr>
          <a:xfrm>
            <a:off x="2054767" y="722727"/>
            <a:ext cx="8649200" cy="637600"/>
          </a:xfrm>
          <a:prstGeom prst="rect">
            <a:avLst/>
          </a:prstGeom>
        </p:spPr>
        <p:txBody>
          <a:bodyPr spcFirstLastPara="1" wrap="square" lIns="121900" tIns="121900" rIns="121900" bIns="121900" anchor="ctr" anchorCtr="0">
            <a:noAutofit/>
          </a:bodyPr>
          <a:lstStyle/>
          <a:p>
            <a:r>
              <a:rPr lang="it-IT" dirty="0"/>
              <a:t>Analisi di Rete 1/13</a:t>
            </a:r>
            <a:endParaRPr dirty="0"/>
          </a:p>
        </p:txBody>
      </p:sp>
      <p:sp>
        <p:nvSpPr>
          <p:cNvPr id="9" name="Google Shape;744;p38">
            <a:extLst>
              <a:ext uri="{FF2B5EF4-FFF2-40B4-BE49-F238E27FC236}">
                <a16:creationId xmlns:a16="http://schemas.microsoft.com/office/drawing/2014/main" id="{975CFC9E-6823-49C8-888A-364D3FACD41E}"/>
              </a:ext>
            </a:extLst>
          </p:cNvPr>
          <p:cNvSpPr txBox="1">
            <a:spLocks noGrp="1"/>
          </p:cNvSpPr>
          <p:nvPr>
            <p:ph type="subTitle" idx="1"/>
          </p:nvPr>
        </p:nvSpPr>
        <p:spPr>
          <a:xfrm>
            <a:off x="961200" y="1526287"/>
            <a:ext cx="10269600" cy="4994000"/>
          </a:xfrm>
          <a:prstGeom prst="rect">
            <a:avLst/>
          </a:prstGeom>
        </p:spPr>
        <p:txBody>
          <a:bodyPr spcFirstLastPara="1" wrap="square" lIns="121900" tIns="121900" rIns="121900" bIns="121900" anchor="t" anchorCtr="0">
            <a:noAutofit/>
          </a:bodyPr>
          <a:lstStyle/>
          <a:p>
            <a:pPr marL="0" indent="0" algn="ctr"/>
            <a:r>
              <a:rPr lang="it-IT" dirty="0">
                <a:solidFill>
                  <a:schemeClr val="accent6"/>
                </a:solidFill>
              </a:rPr>
              <a:t>Come detto in precedenza, per acquisire il traffico di rete ho utilizzato Wireshark tra il punto d’accesso, Google Home Mini e il dispositivo mobile. Il tutto con una </a:t>
            </a:r>
            <a:r>
              <a:rPr lang="it-IT" dirty="0" err="1">
                <a:solidFill>
                  <a:schemeClr val="accent6"/>
                </a:solidFill>
              </a:rPr>
              <a:t>subnet</a:t>
            </a:r>
            <a:r>
              <a:rPr lang="it-IT" dirty="0">
                <a:solidFill>
                  <a:schemeClr val="accent6"/>
                </a:solidFill>
              </a:rPr>
              <a:t> creata ad hoc per effettuare lo sniffing dei pacchetti.</a:t>
            </a:r>
          </a:p>
        </p:txBody>
      </p:sp>
      <p:pic>
        <p:nvPicPr>
          <p:cNvPr id="2" name="Immagine 1">
            <a:extLst>
              <a:ext uri="{FF2B5EF4-FFF2-40B4-BE49-F238E27FC236}">
                <a16:creationId xmlns:a16="http://schemas.microsoft.com/office/drawing/2014/main" id="{36E286A4-0EBE-4F71-9E04-B2B2294A5F0A}"/>
              </a:ext>
            </a:extLst>
          </p:cNvPr>
          <p:cNvPicPr>
            <a:picLocks noChangeAspect="1"/>
          </p:cNvPicPr>
          <p:nvPr/>
        </p:nvPicPr>
        <p:blipFill>
          <a:blip r:embed="rId3"/>
          <a:stretch>
            <a:fillRect/>
          </a:stretch>
        </p:blipFill>
        <p:spPr>
          <a:xfrm>
            <a:off x="7687023" y="2526631"/>
            <a:ext cx="3016944" cy="36983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magine 2">
            <a:extLst>
              <a:ext uri="{FF2B5EF4-FFF2-40B4-BE49-F238E27FC236}">
                <a16:creationId xmlns:a16="http://schemas.microsoft.com/office/drawing/2014/main" id="{486519CA-95CE-4DD8-B727-3342C13543BF}"/>
              </a:ext>
            </a:extLst>
          </p:cNvPr>
          <p:cNvPicPr>
            <a:picLocks noChangeAspect="1"/>
          </p:cNvPicPr>
          <p:nvPr/>
        </p:nvPicPr>
        <p:blipFill>
          <a:blip r:embed="rId4"/>
          <a:stretch>
            <a:fillRect/>
          </a:stretch>
        </p:blipFill>
        <p:spPr>
          <a:xfrm>
            <a:off x="1391781" y="3077391"/>
            <a:ext cx="5594684" cy="25968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4099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491"/>
        <p:cNvGrpSpPr/>
        <p:nvPr/>
      </p:nvGrpSpPr>
      <p:grpSpPr>
        <a:xfrm>
          <a:off x="0" y="0"/>
          <a:ext cx="0" cy="0"/>
          <a:chOff x="0" y="0"/>
          <a:chExt cx="0" cy="0"/>
        </a:xfrm>
      </p:grpSpPr>
      <p:sp>
        <p:nvSpPr>
          <p:cNvPr id="4492" name="Google Shape;4492;p82"/>
          <p:cNvSpPr txBox="1">
            <a:spLocks noGrp="1"/>
          </p:cNvSpPr>
          <p:nvPr>
            <p:ph type="title"/>
          </p:nvPr>
        </p:nvSpPr>
        <p:spPr>
          <a:xfrm>
            <a:off x="2054767" y="722727"/>
            <a:ext cx="8649200" cy="637600"/>
          </a:xfrm>
          <a:prstGeom prst="rect">
            <a:avLst/>
          </a:prstGeom>
        </p:spPr>
        <p:txBody>
          <a:bodyPr spcFirstLastPara="1" wrap="square" lIns="121900" tIns="121900" rIns="121900" bIns="121900" anchor="ctr" anchorCtr="0">
            <a:noAutofit/>
          </a:bodyPr>
          <a:lstStyle/>
          <a:p>
            <a:r>
              <a:rPr lang="it-IT" dirty="0"/>
              <a:t>Analisi di Rete 2/13</a:t>
            </a:r>
            <a:endParaRPr dirty="0"/>
          </a:p>
        </p:txBody>
      </p:sp>
      <p:sp>
        <p:nvSpPr>
          <p:cNvPr id="9" name="Google Shape;744;p38">
            <a:extLst>
              <a:ext uri="{FF2B5EF4-FFF2-40B4-BE49-F238E27FC236}">
                <a16:creationId xmlns:a16="http://schemas.microsoft.com/office/drawing/2014/main" id="{975CFC9E-6823-49C8-888A-364D3FACD41E}"/>
              </a:ext>
            </a:extLst>
          </p:cNvPr>
          <p:cNvSpPr txBox="1">
            <a:spLocks noGrp="1"/>
          </p:cNvSpPr>
          <p:nvPr>
            <p:ph type="subTitle" idx="1"/>
          </p:nvPr>
        </p:nvSpPr>
        <p:spPr>
          <a:xfrm>
            <a:off x="961200" y="1526287"/>
            <a:ext cx="10269600" cy="4994000"/>
          </a:xfrm>
          <a:prstGeom prst="rect">
            <a:avLst/>
          </a:prstGeom>
        </p:spPr>
        <p:txBody>
          <a:bodyPr spcFirstLastPara="1" wrap="square" lIns="121900" tIns="121900" rIns="121900" bIns="121900" anchor="t" anchorCtr="0">
            <a:noAutofit/>
          </a:bodyPr>
          <a:lstStyle/>
          <a:p>
            <a:pPr marL="0" indent="0" algn="ctr"/>
            <a:r>
              <a:rPr lang="it-IT" dirty="0">
                <a:solidFill>
                  <a:schemeClr val="accent6"/>
                </a:solidFill>
              </a:rPr>
              <a:t>Nella figura possiamo notare uno comando lanciato tramite l’app Google home. Dai pacchetti possiamo notare che si tratta di una richiesta verso i server di Youtube infatti si trattava di un comando per riprodurre un video.</a:t>
            </a:r>
          </a:p>
        </p:txBody>
      </p:sp>
      <p:pic>
        <p:nvPicPr>
          <p:cNvPr id="4" name="Immagine 3">
            <a:extLst>
              <a:ext uri="{FF2B5EF4-FFF2-40B4-BE49-F238E27FC236}">
                <a16:creationId xmlns:a16="http://schemas.microsoft.com/office/drawing/2014/main" id="{557F1F10-3B92-412A-A4DC-CA63132E4D49}"/>
              </a:ext>
            </a:extLst>
          </p:cNvPr>
          <p:cNvPicPr>
            <a:picLocks noChangeAspect="1"/>
          </p:cNvPicPr>
          <p:nvPr/>
        </p:nvPicPr>
        <p:blipFill>
          <a:blip r:embed="rId3"/>
          <a:stretch>
            <a:fillRect/>
          </a:stretch>
        </p:blipFill>
        <p:spPr>
          <a:xfrm>
            <a:off x="961200" y="2366566"/>
            <a:ext cx="10269600" cy="33134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97322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491"/>
        <p:cNvGrpSpPr/>
        <p:nvPr/>
      </p:nvGrpSpPr>
      <p:grpSpPr>
        <a:xfrm>
          <a:off x="0" y="0"/>
          <a:ext cx="0" cy="0"/>
          <a:chOff x="0" y="0"/>
          <a:chExt cx="0" cy="0"/>
        </a:xfrm>
      </p:grpSpPr>
      <p:sp>
        <p:nvSpPr>
          <p:cNvPr id="4492" name="Google Shape;4492;p82"/>
          <p:cNvSpPr txBox="1">
            <a:spLocks noGrp="1"/>
          </p:cNvSpPr>
          <p:nvPr>
            <p:ph type="title"/>
          </p:nvPr>
        </p:nvSpPr>
        <p:spPr>
          <a:xfrm>
            <a:off x="2054767" y="722727"/>
            <a:ext cx="8649200" cy="637600"/>
          </a:xfrm>
          <a:prstGeom prst="rect">
            <a:avLst/>
          </a:prstGeom>
        </p:spPr>
        <p:txBody>
          <a:bodyPr spcFirstLastPara="1" wrap="square" lIns="121900" tIns="121900" rIns="121900" bIns="121900" anchor="ctr" anchorCtr="0">
            <a:noAutofit/>
          </a:bodyPr>
          <a:lstStyle/>
          <a:p>
            <a:r>
              <a:rPr lang="it-IT" dirty="0"/>
              <a:t>Analisi di Rete 3/13</a:t>
            </a:r>
            <a:endParaRPr dirty="0"/>
          </a:p>
        </p:txBody>
      </p:sp>
      <p:sp>
        <p:nvSpPr>
          <p:cNvPr id="9" name="Google Shape;744;p38">
            <a:extLst>
              <a:ext uri="{FF2B5EF4-FFF2-40B4-BE49-F238E27FC236}">
                <a16:creationId xmlns:a16="http://schemas.microsoft.com/office/drawing/2014/main" id="{975CFC9E-6823-49C8-888A-364D3FACD41E}"/>
              </a:ext>
            </a:extLst>
          </p:cNvPr>
          <p:cNvSpPr txBox="1">
            <a:spLocks noGrp="1"/>
          </p:cNvSpPr>
          <p:nvPr>
            <p:ph type="subTitle" idx="1"/>
          </p:nvPr>
        </p:nvSpPr>
        <p:spPr>
          <a:xfrm>
            <a:off x="961200" y="1526287"/>
            <a:ext cx="10269600" cy="4994000"/>
          </a:xfrm>
          <a:prstGeom prst="rect">
            <a:avLst/>
          </a:prstGeom>
        </p:spPr>
        <p:txBody>
          <a:bodyPr spcFirstLastPara="1" wrap="square" lIns="121900" tIns="121900" rIns="121900" bIns="121900" anchor="t" anchorCtr="0">
            <a:noAutofit/>
          </a:bodyPr>
          <a:lstStyle/>
          <a:p>
            <a:pPr marL="0" lvl="0" indent="0" algn="ctr">
              <a:lnSpc>
                <a:spcPct val="100000"/>
              </a:lnSpc>
              <a:buClrTx/>
              <a:buSzTx/>
              <a:defRPr/>
            </a:pPr>
            <a:r>
              <a:rPr lang="it-IT" dirty="0">
                <a:solidFill>
                  <a:schemeClr val="accent6"/>
                </a:solidFill>
              </a:rPr>
              <a:t>In molti casi i pacchetti utilizzano anche il protocollo più recente TLSv1.3.</a:t>
            </a:r>
          </a:p>
        </p:txBody>
      </p:sp>
      <p:pic>
        <p:nvPicPr>
          <p:cNvPr id="2" name="Immagine 1">
            <a:extLst>
              <a:ext uri="{FF2B5EF4-FFF2-40B4-BE49-F238E27FC236}">
                <a16:creationId xmlns:a16="http://schemas.microsoft.com/office/drawing/2014/main" id="{83A2F65A-C8B9-401A-B97D-5AC5104F987A}"/>
              </a:ext>
            </a:extLst>
          </p:cNvPr>
          <p:cNvPicPr>
            <a:picLocks noChangeAspect="1"/>
          </p:cNvPicPr>
          <p:nvPr/>
        </p:nvPicPr>
        <p:blipFill>
          <a:blip r:embed="rId3"/>
          <a:stretch>
            <a:fillRect/>
          </a:stretch>
        </p:blipFill>
        <p:spPr>
          <a:xfrm>
            <a:off x="961200" y="2417515"/>
            <a:ext cx="10269600" cy="37177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74849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491"/>
        <p:cNvGrpSpPr/>
        <p:nvPr/>
      </p:nvGrpSpPr>
      <p:grpSpPr>
        <a:xfrm>
          <a:off x="0" y="0"/>
          <a:ext cx="0" cy="0"/>
          <a:chOff x="0" y="0"/>
          <a:chExt cx="0" cy="0"/>
        </a:xfrm>
      </p:grpSpPr>
      <p:sp>
        <p:nvSpPr>
          <p:cNvPr id="4492" name="Google Shape;4492;p82"/>
          <p:cNvSpPr txBox="1">
            <a:spLocks noGrp="1"/>
          </p:cNvSpPr>
          <p:nvPr>
            <p:ph type="title"/>
          </p:nvPr>
        </p:nvSpPr>
        <p:spPr>
          <a:xfrm>
            <a:off x="2054767" y="722727"/>
            <a:ext cx="8649200" cy="637600"/>
          </a:xfrm>
          <a:prstGeom prst="rect">
            <a:avLst/>
          </a:prstGeom>
        </p:spPr>
        <p:txBody>
          <a:bodyPr spcFirstLastPara="1" wrap="square" lIns="121900" tIns="121900" rIns="121900" bIns="121900" anchor="ctr" anchorCtr="0">
            <a:noAutofit/>
          </a:bodyPr>
          <a:lstStyle/>
          <a:p>
            <a:r>
              <a:rPr lang="it-IT" dirty="0"/>
              <a:t>Analisi di Rete 4/13</a:t>
            </a:r>
            <a:endParaRPr dirty="0"/>
          </a:p>
        </p:txBody>
      </p:sp>
      <p:sp>
        <p:nvSpPr>
          <p:cNvPr id="9" name="Google Shape;744;p38">
            <a:extLst>
              <a:ext uri="{FF2B5EF4-FFF2-40B4-BE49-F238E27FC236}">
                <a16:creationId xmlns:a16="http://schemas.microsoft.com/office/drawing/2014/main" id="{975CFC9E-6823-49C8-888A-364D3FACD41E}"/>
              </a:ext>
            </a:extLst>
          </p:cNvPr>
          <p:cNvSpPr txBox="1">
            <a:spLocks noGrp="1"/>
          </p:cNvSpPr>
          <p:nvPr>
            <p:ph type="subTitle" idx="1"/>
          </p:nvPr>
        </p:nvSpPr>
        <p:spPr>
          <a:xfrm>
            <a:off x="961200" y="1526287"/>
            <a:ext cx="10269600" cy="4994000"/>
          </a:xfrm>
          <a:prstGeom prst="rect">
            <a:avLst/>
          </a:prstGeom>
        </p:spPr>
        <p:txBody>
          <a:bodyPr spcFirstLastPara="1" wrap="square" lIns="121900" tIns="121900" rIns="121900" bIns="121900" anchor="t" anchorCtr="0">
            <a:noAutofit/>
          </a:bodyPr>
          <a:lstStyle/>
          <a:p>
            <a:pPr marL="0" indent="0" algn="ctr"/>
            <a:r>
              <a:rPr lang="it-IT" dirty="0">
                <a:solidFill>
                  <a:schemeClr val="accent6"/>
                </a:solidFill>
              </a:rPr>
              <a:t>Il pacchetto di rete in questione è tra Google Home Mini e il browser Google. E’ stato acquisito dopo aver lanciato un comando di ricerca tramite browser.</a:t>
            </a:r>
          </a:p>
        </p:txBody>
      </p:sp>
      <p:pic>
        <p:nvPicPr>
          <p:cNvPr id="3" name="Immagine 2">
            <a:extLst>
              <a:ext uri="{FF2B5EF4-FFF2-40B4-BE49-F238E27FC236}">
                <a16:creationId xmlns:a16="http://schemas.microsoft.com/office/drawing/2014/main" id="{86112D24-D752-4F57-9F15-EB2BDDEAB7A6}"/>
              </a:ext>
            </a:extLst>
          </p:cNvPr>
          <p:cNvPicPr>
            <a:picLocks noChangeAspect="1"/>
          </p:cNvPicPr>
          <p:nvPr/>
        </p:nvPicPr>
        <p:blipFill rotWithShape="1">
          <a:blip r:embed="rId3"/>
          <a:srcRect t="8673" b="31778"/>
          <a:stretch/>
        </p:blipFill>
        <p:spPr>
          <a:xfrm>
            <a:off x="1371600" y="2418347"/>
            <a:ext cx="9726380" cy="37169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32316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491"/>
        <p:cNvGrpSpPr/>
        <p:nvPr/>
      </p:nvGrpSpPr>
      <p:grpSpPr>
        <a:xfrm>
          <a:off x="0" y="0"/>
          <a:ext cx="0" cy="0"/>
          <a:chOff x="0" y="0"/>
          <a:chExt cx="0" cy="0"/>
        </a:xfrm>
      </p:grpSpPr>
      <p:sp>
        <p:nvSpPr>
          <p:cNvPr id="4492" name="Google Shape;4492;p82"/>
          <p:cNvSpPr txBox="1">
            <a:spLocks noGrp="1"/>
          </p:cNvSpPr>
          <p:nvPr>
            <p:ph type="title"/>
          </p:nvPr>
        </p:nvSpPr>
        <p:spPr>
          <a:xfrm>
            <a:off x="2054767" y="722727"/>
            <a:ext cx="8649200" cy="637600"/>
          </a:xfrm>
          <a:prstGeom prst="rect">
            <a:avLst/>
          </a:prstGeom>
        </p:spPr>
        <p:txBody>
          <a:bodyPr spcFirstLastPara="1" wrap="square" lIns="121900" tIns="121900" rIns="121900" bIns="121900" anchor="ctr" anchorCtr="0">
            <a:noAutofit/>
          </a:bodyPr>
          <a:lstStyle/>
          <a:p>
            <a:r>
              <a:rPr lang="it-IT" dirty="0"/>
              <a:t>Analisi di Rete 5/13</a:t>
            </a:r>
            <a:endParaRPr dirty="0"/>
          </a:p>
        </p:txBody>
      </p:sp>
      <p:sp>
        <p:nvSpPr>
          <p:cNvPr id="9" name="Google Shape;744;p38">
            <a:extLst>
              <a:ext uri="{FF2B5EF4-FFF2-40B4-BE49-F238E27FC236}">
                <a16:creationId xmlns:a16="http://schemas.microsoft.com/office/drawing/2014/main" id="{975CFC9E-6823-49C8-888A-364D3FACD41E}"/>
              </a:ext>
            </a:extLst>
          </p:cNvPr>
          <p:cNvSpPr txBox="1">
            <a:spLocks noGrp="1"/>
          </p:cNvSpPr>
          <p:nvPr>
            <p:ph type="subTitle" idx="1"/>
          </p:nvPr>
        </p:nvSpPr>
        <p:spPr>
          <a:xfrm>
            <a:off x="6821904" y="3067637"/>
            <a:ext cx="4469052" cy="1467853"/>
          </a:xfrm>
          <a:prstGeom prst="rect">
            <a:avLst/>
          </a:prstGeom>
        </p:spPr>
        <p:txBody>
          <a:bodyPr spcFirstLastPara="1" wrap="square" lIns="121900" tIns="121900" rIns="121900" bIns="121900" anchor="t" anchorCtr="0">
            <a:noAutofit/>
          </a:bodyPr>
          <a:lstStyle/>
          <a:p>
            <a:pPr marL="0" indent="0" algn="ctr"/>
            <a:r>
              <a:rPr lang="it-IT" dirty="0">
                <a:solidFill>
                  <a:schemeClr val="accent6"/>
                </a:solidFill>
              </a:rPr>
              <a:t>Ho anche effettuato un port scanning con </a:t>
            </a:r>
            <a:r>
              <a:rPr lang="it-IT" b="1" dirty="0">
                <a:solidFill>
                  <a:schemeClr val="accent6"/>
                </a:solidFill>
              </a:rPr>
              <a:t>Nmap</a:t>
            </a:r>
            <a:r>
              <a:rPr lang="it-IT" dirty="0">
                <a:solidFill>
                  <a:schemeClr val="accent6"/>
                </a:solidFill>
              </a:rPr>
              <a:t> per scoprire le porte aperte ed eventuali vulnerabilità. Ho trovato 6 porte aperte ma nessuna vulnerabilità nota riscontrata. </a:t>
            </a:r>
          </a:p>
        </p:txBody>
      </p:sp>
      <p:pic>
        <p:nvPicPr>
          <p:cNvPr id="2" name="Immagine 1">
            <a:extLst>
              <a:ext uri="{FF2B5EF4-FFF2-40B4-BE49-F238E27FC236}">
                <a16:creationId xmlns:a16="http://schemas.microsoft.com/office/drawing/2014/main" id="{5DD16395-6478-40F4-932F-B198BA85BD7E}"/>
              </a:ext>
            </a:extLst>
          </p:cNvPr>
          <p:cNvPicPr>
            <a:picLocks noChangeAspect="1"/>
          </p:cNvPicPr>
          <p:nvPr/>
        </p:nvPicPr>
        <p:blipFill>
          <a:blip r:embed="rId3"/>
          <a:stretch>
            <a:fillRect/>
          </a:stretch>
        </p:blipFill>
        <p:spPr>
          <a:xfrm>
            <a:off x="1173760" y="1610858"/>
            <a:ext cx="5395484" cy="47904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46173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491"/>
        <p:cNvGrpSpPr/>
        <p:nvPr/>
      </p:nvGrpSpPr>
      <p:grpSpPr>
        <a:xfrm>
          <a:off x="0" y="0"/>
          <a:ext cx="0" cy="0"/>
          <a:chOff x="0" y="0"/>
          <a:chExt cx="0" cy="0"/>
        </a:xfrm>
      </p:grpSpPr>
      <p:sp>
        <p:nvSpPr>
          <p:cNvPr id="4492" name="Google Shape;4492;p82"/>
          <p:cNvSpPr txBox="1">
            <a:spLocks noGrp="1"/>
          </p:cNvSpPr>
          <p:nvPr>
            <p:ph type="title"/>
          </p:nvPr>
        </p:nvSpPr>
        <p:spPr>
          <a:xfrm>
            <a:off x="2054767" y="722727"/>
            <a:ext cx="8649200" cy="637600"/>
          </a:xfrm>
          <a:prstGeom prst="rect">
            <a:avLst/>
          </a:prstGeom>
        </p:spPr>
        <p:txBody>
          <a:bodyPr spcFirstLastPara="1" wrap="square" lIns="121900" tIns="121900" rIns="121900" bIns="121900" anchor="ctr" anchorCtr="0">
            <a:noAutofit/>
          </a:bodyPr>
          <a:lstStyle/>
          <a:p>
            <a:r>
              <a:rPr lang="it-IT" dirty="0"/>
              <a:t>Analisi di Rete 6/13</a:t>
            </a:r>
            <a:endParaRPr dirty="0"/>
          </a:p>
        </p:txBody>
      </p:sp>
      <p:sp>
        <p:nvSpPr>
          <p:cNvPr id="9" name="Google Shape;744;p38">
            <a:extLst>
              <a:ext uri="{FF2B5EF4-FFF2-40B4-BE49-F238E27FC236}">
                <a16:creationId xmlns:a16="http://schemas.microsoft.com/office/drawing/2014/main" id="{975CFC9E-6823-49C8-888A-364D3FACD41E}"/>
              </a:ext>
            </a:extLst>
          </p:cNvPr>
          <p:cNvSpPr txBox="1">
            <a:spLocks noGrp="1"/>
          </p:cNvSpPr>
          <p:nvPr>
            <p:ph type="subTitle" idx="1"/>
          </p:nvPr>
        </p:nvSpPr>
        <p:spPr>
          <a:xfrm>
            <a:off x="1771400" y="1599613"/>
            <a:ext cx="8649199" cy="637600"/>
          </a:xfrm>
          <a:prstGeom prst="rect">
            <a:avLst/>
          </a:prstGeom>
        </p:spPr>
        <p:txBody>
          <a:bodyPr spcFirstLastPara="1" wrap="square" lIns="121900" tIns="121900" rIns="121900" bIns="121900" anchor="t" anchorCtr="0">
            <a:noAutofit/>
          </a:bodyPr>
          <a:lstStyle/>
          <a:p>
            <a:pPr marL="0" indent="0" algn="ctr"/>
            <a:r>
              <a:rPr lang="it-IT" dirty="0">
                <a:solidFill>
                  <a:schemeClr val="accent6"/>
                </a:solidFill>
              </a:rPr>
              <a:t>Infine ho eseguito un’analisi tramite il tool </a:t>
            </a:r>
            <a:r>
              <a:rPr lang="it-IT" b="1" dirty="0">
                <a:solidFill>
                  <a:schemeClr val="accent6"/>
                </a:solidFill>
              </a:rPr>
              <a:t>Burb Suite</a:t>
            </a:r>
            <a:r>
              <a:rPr lang="it-IT" dirty="0">
                <a:solidFill>
                  <a:schemeClr val="accent6"/>
                </a:solidFill>
              </a:rPr>
              <a:t> Community Edition v.2.1.</a:t>
            </a:r>
            <a:endParaRPr lang="it-IT" b="1" dirty="0">
              <a:solidFill>
                <a:schemeClr val="accent6"/>
              </a:solidFill>
            </a:endParaRPr>
          </a:p>
        </p:txBody>
      </p:sp>
      <p:pic>
        <p:nvPicPr>
          <p:cNvPr id="7" name="Immagine 6" descr="Immagine che contiene orologio&#10;&#10;Descrizione generata automaticamente">
            <a:extLst>
              <a:ext uri="{FF2B5EF4-FFF2-40B4-BE49-F238E27FC236}">
                <a16:creationId xmlns:a16="http://schemas.microsoft.com/office/drawing/2014/main" id="{7AC56C08-F996-462F-818C-E4B8BF3E212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143500" y="2476500"/>
            <a:ext cx="1905000" cy="19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52351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491"/>
        <p:cNvGrpSpPr/>
        <p:nvPr/>
      </p:nvGrpSpPr>
      <p:grpSpPr>
        <a:xfrm>
          <a:off x="0" y="0"/>
          <a:ext cx="0" cy="0"/>
          <a:chOff x="0" y="0"/>
          <a:chExt cx="0" cy="0"/>
        </a:xfrm>
      </p:grpSpPr>
      <p:sp>
        <p:nvSpPr>
          <p:cNvPr id="4492" name="Google Shape;4492;p82"/>
          <p:cNvSpPr txBox="1">
            <a:spLocks noGrp="1"/>
          </p:cNvSpPr>
          <p:nvPr>
            <p:ph type="title"/>
          </p:nvPr>
        </p:nvSpPr>
        <p:spPr>
          <a:xfrm>
            <a:off x="2054767" y="722727"/>
            <a:ext cx="8649200" cy="637600"/>
          </a:xfrm>
          <a:prstGeom prst="rect">
            <a:avLst/>
          </a:prstGeom>
        </p:spPr>
        <p:txBody>
          <a:bodyPr spcFirstLastPara="1" wrap="square" lIns="121900" tIns="121900" rIns="121900" bIns="121900" anchor="ctr" anchorCtr="0">
            <a:noAutofit/>
          </a:bodyPr>
          <a:lstStyle/>
          <a:p>
            <a:r>
              <a:rPr lang="it-IT" dirty="0"/>
              <a:t>Analisi di Rete 7/13</a:t>
            </a:r>
            <a:endParaRPr dirty="0"/>
          </a:p>
        </p:txBody>
      </p:sp>
      <p:sp>
        <p:nvSpPr>
          <p:cNvPr id="9" name="Google Shape;744;p38">
            <a:extLst>
              <a:ext uri="{FF2B5EF4-FFF2-40B4-BE49-F238E27FC236}">
                <a16:creationId xmlns:a16="http://schemas.microsoft.com/office/drawing/2014/main" id="{975CFC9E-6823-49C8-888A-364D3FACD41E}"/>
              </a:ext>
            </a:extLst>
          </p:cNvPr>
          <p:cNvSpPr txBox="1">
            <a:spLocks noGrp="1"/>
          </p:cNvSpPr>
          <p:nvPr>
            <p:ph type="subTitle" idx="1"/>
          </p:nvPr>
        </p:nvSpPr>
        <p:spPr>
          <a:xfrm>
            <a:off x="2054767" y="1587754"/>
            <a:ext cx="8649199" cy="637600"/>
          </a:xfrm>
          <a:prstGeom prst="rect">
            <a:avLst/>
          </a:prstGeom>
        </p:spPr>
        <p:txBody>
          <a:bodyPr spcFirstLastPara="1" wrap="square" lIns="121900" tIns="121900" rIns="121900" bIns="121900" anchor="t" anchorCtr="0">
            <a:noAutofit/>
          </a:bodyPr>
          <a:lstStyle/>
          <a:p>
            <a:pPr marL="0" indent="0" algn="ctr"/>
            <a:r>
              <a:rPr lang="it-IT" dirty="0">
                <a:solidFill>
                  <a:schemeClr val="accent6"/>
                </a:solidFill>
              </a:rPr>
              <a:t>Prima di tutto ho creato un proxy tramite il browser Firefox e il tool FoxyProxy</a:t>
            </a:r>
            <a:endParaRPr lang="it-IT" b="1" dirty="0">
              <a:solidFill>
                <a:schemeClr val="accent6"/>
              </a:solidFill>
            </a:endParaRPr>
          </a:p>
        </p:txBody>
      </p:sp>
      <p:pic>
        <p:nvPicPr>
          <p:cNvPr id="2" name="Immagine 1">
            <a:extLst>
              <a:ext uri="{FF2B5EF4-FFF2-40B4-BE49-F238E27FC236}">
                <a16:creationId xmlns:a16="http://schemas.microsoft.com/office/drawing/2014/main" id="{532D0300-1F9F-48D6-B8B5-52634AF5D4BA}"/>
              </a:ext>
            </a:extLst>
          </p:cNvPr>
          <p:cNvPicPr>
            <a:picLocks noChangeAspect="1"/>
          </p:cNvPicPr>
          <p:nvPr/>
        </p:nvPicPr>
        <p:blipFill>
          <a:blip r:embed="rId3"/>
          <a:stretch>
            <a:fillRect/>
          </a:stretch>
        </p:blipFill>
        <p:spPr>
          <a:xfrm>
            <a:off x="3623917" y="2452781"/>
            <a:ext cx="4944165" cy="30960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ttangolo 2">
            <a:extLst>
              <a:ext uri="{FF2B5EF4-FFF2-40B4-BE49-F238E27FC236}">
                <a16:creationId xmlns:a16="http://schemas.microsoft.com/office/drawing/2014/main" id="{E43B49B8-FC38-4897-992B-571D3E6B8A80}"/>
              </a:ext>
            </a:extLst>
          </p:cNvPr>
          <p:cNvSpPr/>
          <p:nvPr/>
        </p:nvSpPr>
        <p:spPr>
          <a:xfrm>
            <a:off x="4456386" y="4361793"/>
            <a:ext cx="324000" cy="178676"/>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58506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491"/>
        <p:cNvGrpSpPr/>
        <p:nvPr/>
      </p:nvGrpSpPr>
      <p:grpSpPr>
        <a:xfrm>
          <a:off x="0" y="0"/>
          <a:ext cx="0" cy="0"/>
          <a:chOff x="0" y="0"/>
          <a:chExt cx="0" cy="0"/>
        </a:xfrm>
      </p:grpSpPr>
      <p:sp>
        <p:nvSpPr>
          <p:cNvPr id="4492" name="Google Shape;4492;p82"/>
          <p:cNvSpPr txBox="1">
            <a:spLocks noGrp="1"/>
          </p:cNvSpPr>
          <p:nvPr>
            <p:ph type="title"/>
          </p:nvPr>
        </p:nvSpPr>
        <p:spPr>
          <a:xfrm>
            <a:off x="2054767" y="722727"/>
            <a:ext cx="8649200" cy="637600"/>
          </a:xfrm>
          <a:prstGeom prst="rect">
            <a:avLst/>
          </a:prstGeom>
        </p:spPr>
        <p:txBody>
          <a:bodyPr spcFirstLastPara="1" wrap="square" lIns="121900" tIns="121900" rIns="121900" bIns="121900" anchor="ctr" anchorCtr="0">
            <a:noAutofit/>
          </a:bodyPr>
          <a:lstStyle/>
          <a:p>
            <a:r>
              <a:rPr lang="it-IT" dirty="0"/>
              <a:t>Analisi di Rete 8/13</a:t>
            </a:r>
            <a:endParaRPr dirty="0"/>
          </a:p>
        </p:txBody>
      </p:sp>
      <p:pic>
        <p:nvPicPr>
          <p:cNvPr id="2" name="Immagine 1">
            <a:extLst>
              <a:ext uri="{FF2B5EF4-FFF2-40B4-BE49-F238E27FC236}">
                <a16:creationId xmlns:a16="http://schemas.microsoft.com/office/drawing/2014/main" id="{5C5B7FF8-7D24-4700-A161-E34E50E0DC50}"/>
              </a:ext>
            </a:extLst>
          </p:cNvPr>
          <p:cNvPicPr>
            <a:picLocks noChangeAspect="1"/>
          </p:cNvPicPr>
          <p:nvPr/>
        </p:nvPicPr>
        <p:blipFill>
          <a:blip r:embed="rId3"/>
          <a:stretch>
            <a:fillRect/>
          </a:stretch>
        </p:blipFill>
        <p:spPr>
          <a:xfrm>
            <a:off x="2309487" y="1934596"/>
            <a:ext cx="8139760" cy="45475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Google Shape;744;p38">
            <a:extLst>
              <a:ext uri="{FF2B5EF4-FFF2-40B4-BE49-F238E27FC236}">
                <a16:creationId xmlns:a16="http://schemas.microsoft.com/office/drawing/2014/main" id="{509C3373-8ABB-4E4B-AFEF-07A54800EB8D}"/>
              </a:ext>
            </a:extLst>
          </p:cNvPr>
          <p:cNvSpPr txBox="1">
            <a:spLocks noGrp="1"/>
          </p:cNvSpPr>
          <p:nvPr>
            <p:ph type="subTitle" idx="1"/>
          </p:nvPr>
        </p:nvSpPr>
        <p:spPr>
          <a:xfrm>
            <a:off x="2054768" y="1440609"/>
            <a:ext cx="8649199" cy="637600"/>
          </a:xfrm>
          <a:prstGeom prst="rect">
            <a:avLst/>
          </a:prstGeom>
        </p:spPr>
        <p:txBody>
          <a:bodyPr spcFirstLastPara="1" wrap="square" lIns="121900" tIns="121900" rIns="121900" bIns="121900" anchor="t" anchorCtr="0">
            <a:noAutofit/>
          </a:bodyPr>
          <a:lstStyle/>
          <a:p>
            <a:pPr marL="0" indent="0" algn="ctr"/>
            <a:r>
              <a:rPr lang="it-IT" dirty="0">
                <a:solidFill>
                  <a:schemeClr val="accent6"/>
                </a:solidFill>
              </a:rPr>
              <a:t>Ho avviato l’intercettazione ed inviato un richiesta http al dispositivo Google sulla porta 8008.</a:t>
            </a:r>
            <a:endParaRPr lang="it-IT" b="1" dirty="0">
              <a:solidFill>
                <a:schemeClr val="accent6"/>
              </a:solidFill>
            </a:endParaRPr>
          </a:p>
        </p:txBody>
      </p:sp>
    </p:spTree>
    <p:extLst>
      <p:ext uri="{BB962C8B-B14F-4D97-AF65-F5344CB8AC3E}">
        <p14:creationId xmlns:p14="http://schemas.microsoft.com/office/powerpoint/2010/main" val="2495799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491"/>
        <p:cNvGrpSpPr/>
        <p:nvPr/>
      </p:nvGrpSpPr>
      <p:grpSpPr>
        <a:xfrm>
          <a:off x="0" y="0"/>
          <a:ext cx="0" cy="0"/>
          <a:chOff x="0" y="0"/>
          <a:chExt cx="0" cy="0"/>
        </a:xfrm>
      </p:grpSpPr>
      <p:sp>
        <p:nvSpPr>
          <p:cNvPr id="4492" name="Google Shape;4492;p82"/>
          <p:cNvSpPr txBox="1">
            <a:spLocks noGrp="1"/>
          </p:cNvSpPr>
          <p:nvPr>
            <p:ph type="title"/>
          </p:nvPr>
        </p:nvSpPr>
        <p:spPr>
          <a:xfrm>
            <a:off x="2054767" y="722727"/>
            <a:ext cx="8649200" cy="637600"/>
          </a:xfrm>
          <a:prstGeom prst="rect">
            <a:avLst/>
          </a:prstGeom>
        </p:spPr>
        <p:txBody>
          <a:bodyPr spcFirstLastPara="1" wrap="square" lIns="121900" tIns="121900" rIns="121900" bIns="121900" anchor="ctr" anchorCtr="0">
            <a:noAutofit/>
          </a:bodyPr>
          <a:lstStyle/>
          <a:p>
            <a:r>
              <a:rPr lang="it-IT" dirty="0"/>
              <a:t>Analisi di Rete 9/13</a:t>
            </a:r>
            <a:endParaRPr dirty="0"/>
          </a:p>
        </p:txBody>
      </p:sp>
      <p:sp>
        <p:nvSpPr>
          <p:cNvPr id="8" name="Google Shape;744;p38">
            <a:extLst>
              <a:ext uri="{FF2B5EF4-FFF2-40B4-BE49-F238E27FC236}">
                <a16:creationId xmlns:a16="http://schemas.microsoft.com/office/drawing/2014/main" id="{BE126CE6-CC56-4650-B8FC-EF1AB54F35DA}"/>
              </a:ext>
            </a:extLst>
          </p:cNvPr>
          <p:cNvSpPr txBox="1">
            <a:spLocks noGrp="1"/>
          </p:cNvSpPr>
          <p:nvPr>
            <p:ph type="subTitle" idx="1"/>
          </p:nvPr>
        </p:nvSpPr>
        <p:spPr>
          <a:xfrm>
            <a:off x="2054768" y="1440609"/>
            <a:ext cx="8649199" cy="637600"/>
          </a:xfrm>
          <a:prstGeom prst="rect">
            <a:avLst/>
          </a:prstGeom>
        </p:spPr>
        <p:txBody>
          <a:bodyPr spcFirstLastPara="1" wrap="square" lIns="121900" tIns="121900" rIns="121900" bIns="121900" anchor="t" anchorCtr="0">
            <a:noAutofit/>
          </a:bodyPr>
          <a:lstStyle/>
          <a:p>
            <a:pPr marL="0" indent="0" algn="ctr"/>
            <a:r>
              <a:rPr lang="it-IT" dirty="0">
                <a:solidFill>
                  <a:schemeClr val="accent6"/>
                </a:solidFill>
              </a:rPr>
              <a:t>Ho poi utilizzato il modulo «Intruder» (invasore) per eseguire un attacco automatizzato.</a:t>
            </a:r>
            <a:endParaRPr lang="it-IT" b="1" dirty="0">
              <a:solidFill>
                <a:schemeClr val="accent6"/>
              </a:solidFill>
            </a:endParaRPr>
          </a:p>
        </p:txBody>
      </p:sp>
      <p:pic>
        <p:nvPicPr>
          <p:cNvPr id="9" name="Immagine 8">
            <a:extLst>
              <a:ext uri="{FF2B5EF4-FFF2-40B4-BE49-F238E27FC236}">
                <a16:creationId xmlns:a16="http://schemas.microsoft.com/office/drawing/2014/main" id="{5DD1070E-6FBE-4633-99E4-CE077D1BA38F}"/>
              </a:ext>
            </a:extLst>
          </p:cNvPr>
          <p:cNvPicPr>
            <a:picLocks noChangeAspect="1"/>
          </p:cNvPicPr>
          <p:nvPr/>
        </p:nvPicPr>
        <p:blipFill>
          <a:blip r:embed="rId3"/>
          <a:stretch>
            <a:fillRect/>
          </a:stretch>
        </p:blipFill>
        <p:spPr>
          <a:xfrm>
            <a:off x="1818915" y="2004637"/>
            <a:ext cx="8885052" cy="45126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00123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491"/>
        <p:cNvGrpSpPr/>
        <p:nvPr/>
      </p:nvGrpSpPr>
      <p:grpSpPr>
        <a:xfrm>
          <a:off x="0" y="0"/>
          <a:ext cx="0" cy="0"/>
          <a:chOff x="0" y="0"/>
          <a:chExt cx="0" cy="0"/>
        </a:xfrm>
      </p:grpSpPr>
      <p:sp>
        <p:nvSpPr>
          <p:cNvPr id="4492" name="Google Shape;4492;p82"/>
          <p:cNvSpPr txBox="1">
            <a:spLocks noGrp="1"/>
          </p:cNvSpPr>
          <p:nvPr>
            <p:ph type="title"/>
          </p:nvPr>
        </p:nvSpPr>
        <p:spPr>
          <a:xfrm>
            <a:off x="2054767" y="722727"/>
            <a:ext cx="8649200" cy="637600"/>
          </a:xfrm>
          <a:prstGeom prst="rect">
            <a:avLst/>
          </a:prstGeom>
        </p:spPr>
        <p:txBody>
          <a:bodyPr spcFirstLastPara="1" wrap="square" lIns="121900" tIns="121900" rIns="121900" bIns="121900" anchor="ctr" anchorCtr="0">
            <a:noAutofit/>
          </a:bodyPr>
          <a:lstStyle/>
          <a:p>
            <a:r>
              <a:rPr lang="it-IT" dirty="0"/>
              <a:t>Analisi di Rete 10/13</a:t>
            </a:r>
            <a:endParaRPr dirty="0"/>
          </a:p>
        </p:txBody>
      </p:sp>
      <p:sp>
        <p:nvSpPr>
          <p:cNvPr id="3" name="Google Shape;744;p38">
            <a:extLst>
              <a:ext uri="{FF2B5EF4-FFF2-40B4-BE49-F238E27FC236}">
                <a16:creationId xmlns:a16="http://schemas.microsoft.com/office/drawing/2014/main" id="{9A5D4424-1215-42DE-A8FB-C5C4165D5F22}"/>
              </a:ext>
            </a:extLst>
          </p:cNvPr>
          <p:cNvSpPr txBox="1">
            <a:spLocks noGrp="1"/>
          </p:cNvSpPr>
          <p:nvPr>
            <p:ph type="subTitle" idx="1"/>
          </p:nvPr>
        </p:nvSpPr>
        <p:spPr>
          <a:xfrm>
            <a:off x="2054768" y="1440609"/>
            <a:ext cx="8649199" cy="637600"/>
          </a:xfrm>
          <a:prstGeom prst="rect">
            <a:avLst/>
          </a:prstGeom>
        </p:spPr>
        <p:txBody>
          <a:bodyPr spcFirstLastPara="1" wrap="square" lIns="121900" tIns="121900" rIns="121900" bIns="121900" anchor="t" anchorCtr="0">
            <a:noAutofit/>
          </a:bodyPr>
          <a:lstStyle/>
          <a:p>
            <a:pPr marL="0" indent="0" algn="ctr"/>
            <a:r>
              <a:rPr lang="it-IT" dirty="0">
                <a:solidFill>
                  <a:schemeClr val="accent6"/>
                </a:solidFill>
              </a:rPr>
              <a:t>Ho quindi, in seguito cercato di manipolare la richiesta GET per ottenere delle informazioni.</a:t>
            </a:r>
          </a:p>
        </p:txBody>
      </p:sp>
      <p:pic>
        <p:nvPicPr>
          <p:cNvPr id="4" name="Immagine 3">
            <a:extLst>
              <a:ext uri="{FF2B5EF4-FFF2-40B4-BE49-F238E27FC236}">
                <a16:creationId xmlns:a16="http://schemas.microsoft.com/office/drawing/2014/main" id="{95B9B06D-EDC3-4B4B-AAAE-F887CDBAEFFD}"/>
              </a:ext>
            </a:extLst>
          </p:cNvPr>
          <p:cNvPicPr>
            <a:picLocks noChangeAspect="1"/>
          </p:cNvPicPr>
          <p:nvPr/>
        </p:nvPicPr>
        <p:blipFill>
          <a:blip r:embed="rId3"/>
          <a:stretch>
            <a:fillRect/>
          </a:stretch>
        </p:blipFill>
        <p:spPr>
          <a:xfrm>
            <a:off x="1771400" y="1846982"/>
            <a:ext cx="8649199" cy="47797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51745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485"/>
        <p:cNvGrpSpPr/>
        <p:nvPr/>
      </p:nvGrpSpPr>
      <p:grpSpPr>
        <a:xfrm>
          <a:off x="0" y="0"/>
          <a:ext cx="0" cy="0"/>
          <a:chOff x="0" y="0"/>
          <a:chExt cx="0" cy="0"/>
        </a:xfrm>
      </p:grpSpPr>
      <p:sp>
        <p:nvSpPr>
          <p:cNvPr id="4486" name="Google Shape;4486;p81"/>
          <p:cNvSpPr txBox="1">
            <a:spLocks noGrp="1"/>
          </p:cNvSpPr>
          <p:nvPr>
            <p:ph type="title"/>
          </p:nvPr>
        </p:nvSpPr>
        <p:spPr>
          <a:xfrm>
            <a:off x="2054767" y="722727"/>
            <a:ext cx="8649200" cy="637600"/>
          </a:xfrm>
          <a:prstGeom prst="rect">
            <a:avLst/>
          </a:prstGeom>
        </p:spPr>
        <p:txBody>
          <a:bodyPr spcFirstLastPara="1" wrap="square" lIns="121900" tIns="121900" rIns="121900" bIns="121900" anchor="ctr" anchorCtr="0">
            <a:noAutofit/>
          </a:bodyPr>
          <a:lstStyle/>
          <a:p>
            <a:r>
              <a:rPr lang="it-IT" dirty="0">
                <a:solidFill>
                  <a:schemeClr val="accent1"/>
                </a:solidFill>
              </a:rPr>
              <a:t>Ricerche di fondo 1/3</a:t>
            </a:r>
            <a:endParaRPr dirty="0">
              <a:solidFill>
                <a:schemeClr val="accent1"/>
              </a:solidFill>
            </a:endParaRPr>
          </a:p>
        </p:txBody>
      </p:sp>
      <p:sp>
        <p:nvSpPr>
          <p:cNvPr id="7" name="Google Shape;744;p38">
            <a:extLst>
              <a:ext uri="{FF2B5EF4-FFF2-40B4-BE49-F238E27FC236}">
                <a16:creationId xmlns:a16="http://schemas.microsoft.com/office/drawing/2014/main" id="{4B9F8758-4CF6-4280-BA29-8C5BB0A42E0B}"/>
              </a:ext>
            </a:extLst>
          </p:cNvPr>
          <p:cNvSpPr txBox="1">
            <a:spLocks noGrp="1"/>
          </p:cNvSpPr>
          <p:nvPr>
            <p:ph type="subTitle" idx="1"/>
          </p:nvPr>
        </p:nvSpPr>
        <p:spPr>
          <a:xfrm>
            <a:off x="961200" y="1652017"/>
            <a:ext cx="10269600" cy="4994000"/>
          </a:xfrm>
          <a:prstGeom prst="rect">
            <a:avLst/>
          </a:prstGeom>
        </p:spPr>
        <p:txBody>
          <a:bodyPr spcFirstLastPara="1" wrap="square" lIns="121900" tIns="121900" rIns="121900" bIns="121900" anchor="t" anchorCtr="0">
            <a:noAutofit/>
          </a:bodyPr>
          <a:lstStyle/>
          <a:p>
            <a:pPr marL="0" indent="0"/>
            <a:r>
              <a:rPr lang="it-IT" dirty="0"/>
              <a:t>Un articolo del 2018 descrive il modo in cui la tecnologia vocale di Google funziona in ambito Digital Forensics. "OK, Google" può essere utilizzato per sbloccare lo smartphone. Se hai solo il file vocale del sospettato, puoi sbloccare il telefono ed estrarre i dati. In altre parole, la voce del sospettato può essere utilizzata per trovare il dispositivo mobile. Inoltre, può essere applicato ad altri dispositivi intelligenti utilizzando l'Assistente Google. Google Home Mini può anche riattivare il dispositivo con "OK Google" o "</a:t>
            </a:r>
            <a:r>
              <a:rPr lang="it-IT" dirty="0" err="1"/>
              <a:t>Hey</a:t>
            </a:r>
            <a:r>
              <a:rPr lang="it-IT" dirty="0"/>
              <a:t> Google" e alcune funzioni richiedono la verifica vocale. Ciò significa che se il sospettato è un utente di Google Home Mini, la sua voce può dire se il dispositivo viene utilizzato o meno e se Google Home Mini è collegato a un altro dispositivo intelligente, può anche trovare alcuni dati importanti all’indagine.</a:t>
            </a:r>
            <a:r>
              <a:rPr lang="it-IT" sz="1200" b="1" dirty="0"/>
              <a:t> </a:t>
            </a:r>
          </a:p>
          <a:p>
            <a:pPr marL="0" indent="0"/>
            <a:endParaRPr lang="it-IT" sz="1200" b="1" dirty="0"/>
          </a:p>
          <a:p>
            <a:pPr marL="0" indent="0"/>
            <a:endParaRPr lang="it-IT" sz="1200" b="1" dirty="0"/>
          </a:p>
          <a:p>
            <a:pPr marL="0" indent="0"/>
            <a:endParaRPr lang="it-IT" sz="1200" b="1" dirty="0"/>
          </a:p>
          <a:p>
            <a:pPr marL="0" indent="0"/>
            <a:endParaRPr lang="it-IT" sz="1200" b="1" dirty="0"/>
          </a:p>
          <a:p>
            <a:pPr marL="0" indent="0"/>
            <a:endParaRPr lang="it-IT" sz="1200" b="1" dirty="0"/>
          </a:p>
          <a:p>
            <a:pPr marL="0" indent="0"/>
            <a:endParaRPr lang="it-IT" sz="1200" b="1" dirty="0"/>
          </a:p>
          <a:p>
            <a:pPr marL="0" indent="0"/>
            <a:endParaRPr lang="it-IT" sz="1200" b="1" dirty="0"/>
          </a:p>
          <a:p>
            <a:pPr marL="0" indent="0"/>
            <a:endParaRPr lang="it-IT" sz="1200" b="1" dirty="0"/>
          </a:p>
          <a:p>
            <a:pPr marL="0" indent="0"/>
            <a:endParaRPr lang="it-IT" sz="1200" b="1" dirty="0"/>
          </a:p>
          <a:p>
            <a:pPr marL="0" indent="0"/>
            <a:endParaRPr lang="it-IT" sz="1200" b="1" dirty="0"/>
          </a:p>
          <a:p>
            <a:pPr marL="0" indent="0"/>
            <a:endParaRPr lang="it-IT" sz="1200" b="1" dirty="0"/>
          </a:p>
          <a:p>
            <a:pPr marL="0" indent="0"/>
            <a:endParaRPr lang="it-IT" sz="1200" b="1" dirty="0"/>
          </a:p>
          <a:p>
            <a:pPr marL="0" indent="0"/>
            <a:endParaRPr lang="it-IT" sz="1200" b="1" dirty="0"/>
          </a:p>
          <a:p>
            <a:pPr marL="0" indent="0"/>
            <a:endParaRPr lang="it-IT" sz="1200" b="1" dirty="0">
              <a:solidFill>
                <a:schemeClr val="accent1"/>
              </a:solidFill>
            </a:endParaRPr>
          </a:p>
          <a:p>
            <a:pPr marL="0" indent="0"/>
            <a:r>
              <a:rPr lang="it-IT" dirty="0">
                <a:solidFill>
                  <a:schemeClr val="accent1"/>
                </a:solidFill>
                <a:hlinkClick r:id="rId3">
                  <a:extLst>
                    <a:ext uri="{A12FA001-AC4F-418D-AE19-62706E023703}">
                      <ahyp:hlinkClr xmlns:ahyp="http://schemas.microsoft.com/office/drawing/2018/hyperlinkcolor" val="tx"/>
                    </a:ext>
                  </a:extLst>
                </a:hlinkClick>
              </a:rPr>
              <a:t>https://www.cellebrite.com/en/blog/ok-google-is-more-than-ok-for-digital-forensics-investigations/</a:t>
            </a:r>
            <a:endParaRPr lang="it-IT" dirty="0">
              <a:solidFill>
                <a:schemeClr val="accent1"/>
              </a:solidFill>
            </a:endParaRPr>
          </a:p>
        </p:txBody>
      </p:sp>
      <p:pic>
        <p:nvPicPr>
          <p:cNvPr id="4" name="Immagine 3">
            <a:extLst>
              <a:ext uri="{FF2B5EF4-FFF2-40B4-BE49-F238E27FC236}">
                <a16:creationId xmlns:a16="http://schemas.microsoft.com/office/drawing/2014/main" id="{023E900B-28C0-42EF-8C6A-D8C3DFE72C25}"/>
              </a:ext>
            </a:extLst>
          </p:cNvPr>
          <p:cNvPicPr>
            <a:picLocks noChangeAspect="1"/>
          </p:cNvPicPr>
          <p:nvPr/>
        </p:nvPicPr>
        <p:blipFill>
          <a:blip r:embed="rId4"/>
          <a:stretch>
            <a:fillRect/>
          </a:stretch>
        </p:blipFill>
        <p:spPr>
          <a:xfrm>
            <a:off x="3214901" y="3838574"/>
            <a:ext cx="5762197" cy="215382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491"/>
        <p:cNvGrpSpPr/>
        <p:nvPr/>
      </p:nvGrpSpPr>
      <p:grpSpPr>
        <a:xfrm>
          <a:off x="0" y="0"/>
          <a:ext cx="0" cy="0"/>
          <a:chOff x="0" y="0"/>
          <a:chExt cx="0" cy="0"/>
        </a:xfrm>
      </p:grpSpPr>
      <p:sp>
        <p:nvSpPr>
          <p:cNvPr id="4492" name="Google Shape;4492;p82"/>
          <p:cNvSpPr txBox="1">
            <a:spLocks noGrp="1"/>
          </p:cNvSpPr>
          <p:nvPr>
            <p:ph type="title"/>
          </p:nvPr>
        </p:nvSpPr>
        <p:spPr>
          <a:xfrm>
            <a:off x="2054767" y="722727"/>
            <a:ext cx="8649200" cy="637600"/>
          </a:xfrm>
          <a:prstGeom prst="rect">
            <a:avLst/>
          </a:prstGeom>
        </p:spPr>
        <p:txBody>
          <a:bodyPr spcFirstLastPara="1" wrap="square" lIns="121900" tIns="121900" rIns="121900" bIns="121900" anchor="ctr" anchorCtr="0">
            <a:noAutofit/>
          </a:bodyPr>
          <a:lstStyle/>
          <a:p>
            <a:r>
              <a:rPr lang="it-IT" dirty="0"/>
              <a:t>Analisi di Rete 11/13</a:t>
            </a:r>
            <a:endParaRPr dirty="0"/>
          </a:p>
        </p:txBody>
      </p:sp>
      <p:sp>
        <p:nvSpPr>
          <p:cNvPr id="3" name="Google Shape;744;p38">
            <a:extLst>
              <a:ext uri="{FF2B5EF4-FFF2-40B4-BE49-F238E27FC236}">
                <a16:creationId xmlns:a16="http://schemas.microsoft.com/office/drawing/2014/main" id="{A519A5FB-462F-4906-99E2-C5F8DDDD260F}"/>
              </a:ext>
            </a:extLst>
          </p:cNvPr>
          <p:cNvSpPr txBox="1">
            <a:spLocks noGrp="1"/>
          </p:cNvSpPr>
          <p:nvPr>
            <p:ph type="subTitle" idx="1"/>
          </p:nvPr>
        </p:nvSpPr>
        <p:spPr>
          <a:xfrm>
            <a:off x="2054768" y="1440609"/>
            <a:ext cx="8649199" cy="637600"/>
          </a:xfrm>
          <a:prstGeom prst="rect">
            <a:avLst/>
          </a:prstGeom>
        </p:spPr>
        <p:txBody>
          <a:bodyPr spcFirstLastPara="1" wrap="square" lIns="121900" tIns="121900" rIns="121900" bIns="121900" anchor="t" anchorCtr="0">
            <a:noAutofit/>
          </a:bodyPr>
          <a:lstStyle/>
          <a:p>
            <a:pPr marL="0" indent="0" algn="ctr"/>
            <a:r>
              <a:rPr lang="it-IT" dirty="0">
                <a:solidFill>
                  <a:schemeClr val="accent6"/>
                </a:solidFill>
              </a:rPr>
              <a:t>Ho automatizzato l’attacco utilizzando wordlist precompilata di parametri </a:t>
            </a:r>
          </a:p>
        </p:txBody>
      </p:sp>
      <p:pic>
        <p:nvPicPr>
          <p:cNvPr id="4" name="Immagine 3">
            <a:extLst>
              <a:ext uri="{FF2B5EF4-FFF2-40B4-BE49-F238E27FC236}">
                <a16:creationId xmlns:a16="http://schemas.microsoft.com/office/drawing/2014/main" id="{238820CD-A046-47E5-AA9B-1F481E42055E}"/>
              </a:ext>
            </a:extLst>
          </p:cNvPr>
          <p:cNvPicPr>
            <a:picLocks noChangeAspect="1"/>
          </p:cNvPicPr>
          <p:nvPr/>
        </p:nvPicPr>
        <p:blipFill>
          <a:blip r:embed="rId3"/>
          <a:stretch>
            <a:fillRect/>
          </a:stretch>
        </p:blipFill>
        <p:spPr>
          <a:xfrm>
            <a:off x="1809237" y="1965434"/>
            <a:ext cx="8573526" cy="45141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19819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491"/>
        <p:cNvGrpSpPr/>
        <p:nvPr/>
      </p:nvGrpSpPr>
      <p:grpSpPr>
        <a:xfrm>
          <a:off x="0" y="0"/>
          <a:ext cx="0" cy="0"/>
          <a:chOff x="0" y="0"/>
          <a:chExt cx="0" cy="0"/>
        </a:xfrm>
      </p:grpSpPr>
      <p:sp>
        <p:nvSpPr>
          <p:cNvPr id="4492" name="Google Shape;4492;p82"/>
          <p:cNvSpPr txBox="1">
            <a:spLocks noGrp="1"/>
          </p:cNvSpPr>
          <p:nvPr>
            <p:ph type="title"/>
          </p:nvPr>
        </p:nvSpPr>
        <p:spPr>
          <a:xfrm>
            <a:off x="2054767" y="722727"/>
            <a:ext cx="8649200" cy="637600"/>
          </a:xfrm>
          <a:prstGeom prst="rect">
            <a:avLst/>
          </a:prstGeom>
        </p:spPr>
        <p:txBody>
          <a:bodyPr spcFirstLastPara="1" wrap="square" lIns="121900" tIns="121900" rIns="121900" bIns="121900" anchor="ctr" anchorCtr="0">
            <a:noAutofit/>
          </a:bodyPr>
          <a:lstStyle/>
          <a:p>
            <a:r>
              <a:rPr lang="it-IT" dirty="0"/>
              <a:t>Analisi di Rete 12/13</a:t>
            </a:r>
            <a:endParaRPr dirty="0"/>
          </a:p>
        </p:txBody>
      </p:sp>
      <p:sp>
        <p:nvSpPr>
          <p:cNvPr id="4" name="Google Shape;744;p38">
            <a:extLst>
              <a:ext uri="{FF2B5EF4-FFF2-40B4-BE49-F238E27FC236}">
                <a16:creationId xmlns:a16="http://schemas.microsoft.com/office/drawing/2014/main" id="{648BFD85-2296-45A4-91FF-2387C448DEF5}"/>
              </a:ext>
            </a:extLst>
          </p:cNvPr>
          <p:cNvSpPr txBox="1">
            <a:spLocks noGrp="1"/>
          </p:cNvSpPr>
          <p:nvPr>
            <p:ph type="subTitle" idx="1"/>
          </p:nvPr>
        </p:nvSpPr>
        <p:spPr>
          <a:xfrm>
            <a:off x="2054768" y="1440609"/>
            <a:ext cx="8649199" cy="637600"/>
          </a:xfrm>
          <a:prstGeom prst="rect">
            <a:avLst/>
          </a:prstGeom>
        </p:spPr>
        <p:txBody>
          <a:bodyPr spcFirstLastPara="1" wrap="square" lIns="121900" tIns="121900" rIns="121900" bIns="121900" anchor="t" anchorCtr="0">
            <a:noAutofit/>
          </a:bodyPr>
          <a:lstStyle/>
          <a:p>
            <a:pPr marL="0" indent="0" algn="ctr"/>
            <a:r>
              <a:rPr lang="it-IT" dirty="0">
                <a:solidFill>
                  <a:schemeClr val="accent6"/>
                </a:solidFill>
              </a:rPr>
              <a:t>Questo è il risultato dell’attacco</a:t>
            </a:r>
          </a:p>
        </p:txBody>
      </p:sp>
      <p:pic>
        <p:nvPicPr>
          <p:cNvPr id="5" name="Immagine 4">
            <a:extLst>
              <a:ext uri="{FF2B5EF4-FFF2-40B4-BE49-F238E27FC236}">
                <a16:creationId xmlns:a16="http://schemas.microsoft.com/office/drawing/2014/main" id="{2B0020E1-68AD-4F37-B9E5-8A48AF99E677}"/>
              </a:ext>
            </a:extLst>
          </p:cNvPr>
          <p:cNvPicPr>
            <a:picLocks noChangeAspect="1"/>
          </p:cNvPicPr>
          <p:nvPr/>
        </p:nvPicPr>
        <p:blipFill>
          <a:blip r:embed="rId3"/>
          <a:stretch>
            <a:fillRect/>
          </a:stretch>
        </p:blipFill>
        <p:spPr>
          <a:xfrm>
            <a:off x="1793067" y="1864132"/>
            <a:ext cx="9172599" cy="45865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58487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491"/>
        <p:cNvGrpSpPr/>
        <p:nvPr/>
      </p:nvGrpSpPr>
      <p:grpSpPr>
        <a:xfrm>
          <a:off x="0" y="0"/>
          <a:ext cx="0" cy="0"/>
          <a:chOff x="0" y="0"/>
          <a:chExt cx="0" cy="0"/>
        </a:xfrm>
      </p:grpSpPr>
      <p:sp>
        <p:nvSpPr>
          <p:cNvPr id="4492" name="Google Shape;4492;p82"/>
          <p:cNvSpPr txBox="1">
            <a:spLocks noGrp="1"/>
          </p:cNvSpPr>
          <p:nvPr>
            <p:ph type="title"/>
          </p:nvPr>
        </p:nvSpPr>
        <p:spPr>
          <a:xfrm>
            <a:off x="2054767" y="722727"/>
            <a:ext cx="8649200" cy="637600"/>
          </a:xfrm>
          <a:prstGeom prst="rect">
            <a:avLst/>
          </a:prstGeom>
        </p:spPr>
        <p:txBody>
          <a:bodyPr spcFirstLastPara="1" wrap="square" lIns="121900" tIns="121900" rIns="121900" bIns="121900" anchor="ctr" anchorCtr="0">
            <a:noAutofit/>
          </a:bodyPr>
          <a:lstStyle/>
          <a:p>
            <a:r>
              <a:rPr lang="it-IT" dirty="0"/>
              <a:t>Analisi di Rete 13/13</a:t>
            </a:r>
            <a:endParaRPr dirty="0"/>
          </a:p>
        </p:txBody>
      </p:sp>
      <p:sp>
        <p:nvSpPr>
          <p:cNvPr id="4" name="Google Shape;744;p38">
            <a:extLst>
              <a:ext uri="{FF2B5EF4-FFF2-40B4-BE49-F238E27FC236}">
                <a16:creationId xmlns:a16="http://schemas.microsoft.com/office/drawing/2014/main" id="{648BFD85-2296-45A4-91FF-2387C448DEF5}"/>
              </a:ext>
            </a:extLst>
          </p:cNvPr>
          <p:cNvSpPr txBox="1">
            <a:spLocks noGrp="1"/>
          </p:cNvSpPr>
          <p:nvPr>
            <p:ph type="subTitle" idx="1"/>
          </p:nvPr>
        </p:nvSpPr>
        <p:spPr>
          <a:xfrm>
            <a:off x="2054768" y="1440609"/>
            <a:ext cx="8649199" cy="637600"/>
          </a:xfrm>
          <a:prstGeom prst="rect">
            <a:avLst/>
          </a:prstGeom>
        </p:spPr>
        <p:txBody>
          <a:bodyPr spcFirstLastPara="1" wrap="square" lIns="121900" tIns="121900" rIns="121900" bIns="121900" anchor="t" anchorCtr="0">
            <a:noAutofit/>
          </a:bodyPr>
          <a:lstStyle/>
          <a:p>
            <a:pPr marL="0" indent="0" algn="ctr"/>
            <a:r>
              <a:rPr lang="it-IT" dirty="0">
                <a:solidFill>
                  <a:schemeClr val="accent6"/>
                </a:solidFill>
              </a:rPr>
              <a:t>Questo è il risultato dell’attacco nel dettaglio</a:t>
            </a:r>
          </a:p>
        </p:txBody>
      </p:sp>
      <p:pic>
        <p:nvPicPr>
          <p:cNvPr id="2" name="Immagine 1">
            <a:extLst>
              <a:ext uri="{FF2B5EF4-FFF2-40B4-BE49-F238E27FC236}">
                <a16:creationId xmlns:a16="http://schemas.microsoft.com/office/drawing/2014/main" id="{CAE0A61C-95CE-4D08-B22F-6B50BE558C68}"/>
              </a:ext>
            </a:extLst>
          </p:cNvPr>
          <p:cNvPicPr>
            <a:picLocks noChangeAspect="1"/>
          </p:cNvPicPr>
          <p:nvPr/>
        </p:nvPicPr>
        <p:blipFill>
          <a:blip r:embed="rId3"/>
          <a:stretch>
            <a:fillRect/>
          </a:stretch>
        </p:blipFill>
        <p:spPr>
          <a:xfrm>
            <a:off x="2773497" y="2076683"/>
            <a:ext cx="7211739" cy="4437993"/>
          </a:xfrm>
          <a:prstGeom prst="rect">
            <a:avLst/>
          </a:prstGeom>
        </p:spPr>
      </p:pic>
    </p:spTree>
    <p:extLst>
      <p:ext uri="{BB962C8B-B14F-4D97-AF65-F5344CB8AC3E}">
        <p14:creationId xmlns:p14="http://schemas.microsoft.com/office/powerpoint/2010/main" val="480430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742"/>
        <p:cNvGrpSpPr/>
        <p:nvPr/>
      </p:nvGrpSpPr>
      <p:grpSpPr>
        <a:xfrm>
          <a:off x="0" y="0"/>
          <a:ext cx="0" cy="0"/>
          <a:chOff x="0" y="0"/>
          <a:chExt cx="0" cy="0"/>
        </a:xfrm>
      </p:grpSpPr>
      <p:sp>
        <p:nvSpPr>
          <p:cNvPr id="743" name="Google Shape;743;p38"/>
          <p:cNvSpPr txBox="1">
            <a:spLocks noGrp="1"/>
          </p:cNvSpPr>
          <p:nvPr>
            <p:ph type="title"/>
          </p:nvPr>
        </p:nvSpPr>
        <p:spPr>
          <a:xfrm>
            <a:off x="2054767" y="719333"/>
            <a:ext cx="8649200" cy="637600"/>
          </a:xfrm>
          <a:prstGeom prst="rect">
            <a:avLst/>
          </a:prstGeom>
        </p:spPr>
        <p:txBody>
          <a:bodyPr spcFirstLastPara="1" wrap="square" lIns="121900" tIns="121900" rIns="121900" bIns="121900" anchor="ctr" anchorCtr="0">
            <a:noAutofit/>
          </a:bodyPr>
          <a:lstStyle/>
          <a:p>
            <a:r>
              <a:rPr lang="it-IT" dirty="0">
                <a:solidFill>
                  <a:schemeClr val="accent3"/>
                </a:solidFill>
              </a:rPr>
              <a:t>Conclusioni</a:t>
            </a:r>
            <a:endParaRPr dirty="0">
              <a:solidFill>
                <a:schemeClr val="accent3"/>
              </a:solidFill>
            </a:endParaRPr>
          </a:p>
        </p:txBody>
      </p:sp>
      <p:sp>
        <p:nvSpPr>
          <p:cNvPr id="744" name="Google Shape;744;p38"/>
          <p:cNvSpPr txBox="1">
            <a:spLocks noGrp="1"/>
          </p:cNvSpPr>
          <p:nvPr>
            <p:ph type="subTitle" idx="1"/>
          </p:nvPr>
        </p:nvSpPr>
        <p:spPr>
          <a:xfrm>
            <a:off x="961200" y="1652017"/>
            <a:ext cx="10269600" cy="4994000"/>
          </a:xfrm>
          <a:prstGeom prst="rect">
            <a:avLst/>
          </a:prstGeom>
        </p:spPr>
        <p:txBody>
          <a:bodyPr spcFirstLastPara="1" wrap="square" lIns="121900" tIns="121900" rIns="121900" bIns="121900" anchor="t" anchorCtr="0">
            <a:noAutofit/>
          </a:bodyPr>
          <a:lstStyle/>
          <a:p>
            <a:pPr marL="0" lvl="0" indent="0"/>
            <a:r>
              <a:rPr lang="it-IT" dirty="0"/>
              <a:t>Attraverso questo studio diversi fatti sono stati confermati. </a:t>
            </a:r>
          </a:p>
          <a:p>
            <a:pPr marL="0" lvl="0" indent="0"/>
            <a:endParaRPr lang="it-IT" dirty="0"/>
          </a:p>
          <a:p>
            <a:pPr marL="285750" lvl="0" indent="-285750" algn="l">
              <a:buClr>
                <a:schemeClr val="accent3"/>
              </a:buClr>
              <a:buFont typeface="Arial" panose="020B0604020202020204" pitchFamily="34" charset="0"/>
              <a:buChar char="•"/>
            </a:pPr>
            <a:r>
              <a:rPr lang="it-IT" dirty="0"/>
              <a:t>Innanzitutto, </a:t>
            </a:r>
            <a:r>
              <a:rPr lang="it-IT" b="1" dirty="0"/>
              <a:t>Google Home Mini </a:t>
            </a:r>
            <a:r>
              <a:rPr lang="it-IT" dirty="0"/>
              <a:t>non memorizza molti dati nell'app. </a:t>
            </a:r>
          </a:p>
          <a:p>
            <a:pPr marL="285750" lvl="0" indent="-285750" algn="l">
              <a:buClr>
                <a:schemeClr val="accent3"/>
              </a:buClr>
              <a:buFont typeface="Arial" panose="020B0604020202020204" pitchFamily="34" charset="0"/>
              <a:buChar char="•"/>
            </a:pPr>
            <a:r>
              <a:rPr lang="it-IT" dirty="0"/>
              <a:t>Utilizzando </a:t>
            </a:r>
            <a:r>
              <a:rPr lang="it-IT" b="1" dirty="0" err="1"/>
              <a:t>Wireshark</a:t>
            </a:r>
            <a:r>
              <a:rPr lang="it-IT" dirty="0"/>
              <a:t>, ho scoperto che Google Home Mini, l'app Google Home e i cloud di Google scambiano un’enorme quantità di dati, ma utilizzando la crittografia TLSv1.2 e occasionalmente l'ultima versione della crittografia TLSv1.3. </a:t>
            </a:r>
          </a:p>
          <a:p>
            <a:pPr marL="285750" lvl="0" indent="-285750" algn="l">
              <a:buClr>
                <a:schemeClr val="accent3"/>
              </a:buClr>
              <a:buFont typeface="Arial" panose="020B0604020202020204" pitchFamily="34" charset="0"/>
              <a:buChar char="•"/>
            </a:pPr>
            <a:r>
              <a:rPr lang="it-IT" dirty="0"/>
              <a:t>Google Home Mini ha cinque </a:t>
            </a:r>
            <a:r>
              <a:rPr lang="it-IT" b="1" dirty="0"/>
              <a:t>porte aperte</a:t>
            </a:r>
            <a:r>
              <a:rPr lang="it-IT" dirty="0"/>
              <a:t>. I test di vulnerabilità sulle porte 8008 e 8443 sono stati eseguiti e non sono sfruttabili. </a:t>
            </a:r>
          </a:p>
          <a:p>
            <a:pPr marL="285750" lvl="0" indent="-285750" algn="l">
              <a:buClr>
                <a:schemeClr val="accent3"/>
              </a:buClr>
              <a:buFont typeface="Arial" panose="020B0604020202020204" pitchFamily="34" charset="0"/>
              <a:buChar char="•"/>
            </a:pPr>
            <a:r>
              <a:rPr lang="it-IT" dirty="0"/>
              <a:t>Test delle API locali con </a:t>
            </a:r>
            <a:r>
              <a:rPr lang="it-IT" b="1" dirty="0"/>
              <a:t>Burp Suite.</a:t>
            </a:r>
          </a:p>
          <a:p>
            <a:pPr marL="285750" lvl="0" indent="-285750" algn="l">
              <a:buClr>
                <a:schemeClr val="accent3"/>
              </a:buClr>
              <a:buFont typeface="Arial" panose="020B0604020202020204" pitchFamily="34" charset="0"/>
              <a:buChar char="•"/>
            </a:pPr>
            <a:r>
              <a:rPr lang="it-IT" dirty="0"/>
              <a:t>Per l’analisi con </a:t>
            </a:r>
            <a:r>
              <a:rPr lang="it-IT" b="1" dirty="0" err="1"/>
              <a:t>Autopsy</a:t>
            </a:r>
            <a:r>
              <a:rPr lang="it-IT" dirty="0"/>
              <a:t>, non vengono archiviati molti dati. Questi dati possono essere applicati se il sospettato ha una Google Home Mini a casa sua e il sospettato ne nega l'utilizzo e la connessione con </a:t>
            </a:r>
            <a:r>
              <a:rPr lang="it-IT" dirty="0" err="1"/>
              <a:t>sè</a:t>
            </a:r>
            <a:r>
              <a:rPr lang="it-IT" dirty="0"/>
              <a:t>. Per trovare ulteriori dati, potenzialmente nascosti, è ancora necessario svolgere ulteriori attività sul dispositivo, e sull'applicazione. Inoltre, gli aggiornamenti software per Google Home Mini sono frequenti e nuovi manufatti possono essere introdotti con ogni nuovo aggiornamento. </a:t>
            </a:r>
          </a:p>
          <a:p>
            <a:pPr marL="0" lvl="0" indent="0" algn="l"/>
            <a:endParaRPr lang="it-IT" dirty="0"/>
          </a:p>
          <a:p>
            <a:pPr marL="0" lvl="0" indent="0" algn="l"/>
            <a:endParaRPr lang="it-IT" dirty="0"/>
          </a:p>
          <a:p>
            <a:pPr marL="0" lvl="0" indent="0"/>
            <a:r>
              <a:rPr lang="it-IT" dirty="0"/>
              <a:t>Questo test ovviamente è stato fatto prettamente su app Android. </a:t>
            </a:r>
          </a:p>
          <a:p>
            <a:pPr marL="0" lvl="0" indent="0"/>
            <a:r>
              <a:rPr lang="it-IT" dirty="0"/>
              <a:t>Pertanto, un futuro test per iOS sarà necessario per ottenere più informazioni sui dispositivi Google Home.</a:t>
            </a:r>
          </a:p>
        </p:txBody>
      </p:sp>
    </p:spTree>
    <p:extLst>
      <p:ext uri="{BB962C8B-B14F-4D97-AF65-F5344CB8AC3E}">
        <p14:creationId xmlns:p14="http://schemas.microsoft.com/office/powerpoint/2010/main" val="1710836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485"/>
        <p:cNvGrpSpPr/>
        <p:nvPr/>
      </p:nvGrpSpPr>
      <p:grpSpPr>
        <a:xfrm>
          <a:off x="0" y="0"/>
          <a:ext cx="0" cy="0"/>
          <a:chOff x="0" y="0"/>
          <a:chExt cx="0" cy="0"/>
        </a:xfrm>
      </p:grpSpPr>
      <p:sp>
        <p:nvSpPr>
          <p:cNvPr id="4486" name="Google Shape;4486;p81"/>
          <p:cNvSpPr txBox="1">
            <a:spLocks noGrp="1"/>
          </p:cNvSpPr>
          <p:nvPr>
            <p:ph type="title"/>
          </p:nvPr>
        </p:nvSpPr>
        <p:spPr>
          <a:xfrm>
            <a:off x="2054767" y="722727"/>
            <a:ext cx="8649200" cy="637600"/>
          </a:xfrm>
          <a:prstGeom prst="rect">
            <a:avLst/>
          </a:prstGeom>
        </p:spPr>
        <p:txBody>
          <a:bodyPr spcFirstLastPara="1" wrap="square" lIns="121900" tIns="121900" rIns="121900" bIns="121900" anchor="ctr" anchorCtr="0">
            <a:noAutofit/>
          </a:bodyPr>
          <a:lstStyle/>
          <a:p>
            <a:r>
              <a:rPr lang="it-IT" dirty="0">
                <a:solidFill>
                  <a:schemeClr val="accent1"/>
                </a:solidFill>
              </a:rPr>
              <a:t>Riferimenti</a:t>
            </a:r>
            <a:endParaRPr dirty="0">
              <a:solidFill>
                <a:schemeClr val="accent1"/>
              </a:solidFill>
            </a:endParaRPr>
          </a:p>
        </p:txBody>
      </p:sp>
      <p:sp>
        <p:nvSpPr>
          <p:cNvPr id="4487" name="Google Shape;4487;p81"/>
          <p:cNvSpPr txBox="1">
            <a:spLocks noGrp="1"/>
          </p:cNvSpPr>
          <p:nvPr>
            <p:ph type="subTitle" idx="1"/>
          </p:nvPr>
        </p:nvSpPr>
        <p:spPr>
          <a:xfrm>
            <a:off x="971600" y="1626888"/>
            <a:ext cx="10269600" cy="4518400"/>
          </a:xfrm>
          <a:prstGeom prst="rect">
            <a:avLst/>
          </a:prstGeom>
        </p:spPr>
        <p:txBody>
          <a:bodyPr spcFirstLastPara="1" wrap="square" lIns="121900" tIns="121900" rIns="121900" bIns="121900" anchor="ctr" anchorCtr="0">
            <a:noAutofit/>
          </a:bodyPr>
          <a:lstStyle/>
          <a:p>
            <a:pPr marL="194729" indent="0" algn="l">
              <a:lnSpc>
                <a:spcPct val="115000"/>
              </a:lnSpc>
              <a:buClr>
                <a:schemeClr val="accent3"/>
              </a:buClr>
              <a:buSzPts val="1300"/>
            </a:pPr>
            <a:endParaRPr lang="it-IT" sz="1733" dirty="0">
              <a:solidFill>
                <a:schemeClr val="dk1"/>
              </a:solidFill>
              <a:uFill>
                <a:noFill/>
              </a:uFill>
              <a:hlinkClick r:id="rId3"/>
            </a:endParaRPr>
          </a:p>
          <a:p>
            <a:pPr marL="609585" indent="-414856" algn="l">
              <a:lnSpc>
                <a:spcPct val="115000"/>
              </a:lnSpc>
              <a:buClr>
                <a:schemeClr val="accent3"/>
              </a:buClr>
              <a:buSzPts val="1300"/>
              <a:buFont typeface="Ubuntu"/>
              <a:buChar char="●"/>
            </a:pPr>
            <a:r>
              <a:rPr lang="it-IT" sz="1800" b="1" dirty="0"/>
              <a:t>Privacy-</a:t>
            </a:r>
            <a:r>
              <a:rPr lang="it-IT" sz="1800" b="1" dirty="0" err="1"/>
              <a:t>aware</a:t>
            </a:r>
            <a:r>
              <a:rPr lang="it-IT" sz="1800" b="1" dirty="0"/>
              <a:t> digital forensics - </a:t>
            </a:r>
            <a:r>
              <a:rPr lang="es-ES" sz="1400" dirty="0"/>
              <a:t>Ana Nieto, </a:t>
            </a:r>
            <a:r>
              <a:rPr lang="es-ES" sz="1400" dirty="0" err="1"/>
              <a:t>Ruben</a:t>
            </a:r>
            <a:r>
              <a:rPr lang="es-ES" sz="1400" dirty="0"/>
              <a:t> </a:t>
            </a:r>
            <a:r>
              <a:rPr lang="es-ES" sz="1400" dirty="0" err="1"/>
              <a:t>Rios</a:t>
            </a:r>
            <a:r>
              <a:rPr lang="es-ES" sz="1400" dirty="0"/>
              <a:t> and Javier </a:t>
            </a:r>
            <a:r>
              <a:rPr lang="es-ES" sz="1400" dirty="0" err="1"/>
              <a:t>Lopez</a:t>
            </a:r>
            <a:endParaRPr lang="it-IT" sz="1400" b="1" dirty="0"/>
          </a:p>
          <a:p>
            <a:pPr marL="194729" indent="0" algn="l">
              <a:lnSpc>
                <a:spcPct val="115000"/>
              </a:lnSpc>
              <a:buClr>
                <a:schemeClr val="accent3"/>
              </a:buClr>
              <a:buSzPts val="1300"/>
            </a:pPr>
            <a:r>
              <a:rPr lang="it-IT" sz="1733" dirty="0">
                <a:solidFill>
                  <a:srgbClr val="7C7C7C"/>
                </a:solidFill>
                <a:uFill>
                  <a:noFill/>
                </a:uFill>
                <a:hlinkClick r:id="rId3">
                  <a:extLst>
                    <a:ext uri="{A12FA001-AC4F-418D-AE19-62706E023703}">
                      <ahyp:hlinkClr xmlns:ahyp="http://schemas.microsoft.com/office/drawing/2018/hyperlinkcolor" val="tx"/>
                    </a:ext>
                  </a:extLst>
                </a:hlinkClick>
              </a:rPr>
              <a:t>	</a:t>
            </a:r>
            <a:r>
              <a:rPr lang="it-IT" sz="1733" dirty="0">
                <a:solidFill>
                  <a:schemeClr val="accent1"/>
                </a:solidFill>
                <a:uFill>
                  <a:noFill/>
                </a:uFill>
                <a:hlinkClick r:id="rId3">
                  <a:extLst>
                    <a:ext uri="{A12FA001-AC4F-418D-AE19-62706E023703}">
                      <ahyp:hlinkClr xmlns:ahyp="http://schemas.microsoft.com/office/drawing/2018/hyperlinkcolor" val="tx"/>
                    </a:ext>
                  </a:extLst>
                </a:hlinkClick>
              </a:rPr>
              <a:t>https://www.semanticscholar.org/paper/Privacy-aware-digital-forensics-Nieto-Rios</a:t>
            </a:r>
            <a:endParaRPr lang="it-IT" sz="1733" dirty="0">
              <a:solidFill>
                <a:schemeClr val="accent1"/>
              </a:solidFill>
              <a:uFill>
                <a:noFill/>
              </a:uFill>
            </a:endParaRPr>
          </a:p>
          <a:p>
            <a:pPr marL="609585" indent="-414856" algn="l">
              <a:lnSpc>
                <a:spcPct val="115000"/>
              </a:lnSpc>
              <a:buClr>
                <a:schemeClr val="accent3"/>
              </a:buClr>
              <a:buSzPts val="1300"/>
              <a:buChar char="●"/>
            </a:pPr>
            <a:r>
              <a:rPr lang="en-US" sz="1800" b="1" dirty="0"/>
              <a:t>Preliminary Study of a Google Home Mini - </a:t>
            </a:r>
            <a:r>
              <a:rPr lang="fi-FI" sz="1400" dirty="0"/>
              <a:t>Minjin Park , Joshua I. James</a:t>
            </a:r>
          </a:p>
          <a:p>
            <a:pPr marL="194729" lvl="0" indent="0" algn="l">
              <a:lnSpc>
                <a:spcPct val="115000"/>
              </a:lnSpc>
              <a:buClr>
                <a:srgbClr val="FBBC05"/>
              </a:buClr>
              <a:buSzPts val="1300"/>
            </a:pPr>
            <a:r>
              <a:rPr lang="fi-FI" sz="1400" dirty="0"/>
              <a:t>	</a:t>
            </a:r>
            <a:r>
              <a:rPr lang="it-IT" sz="1733" u="sng" dirty="0">
                <a:solidFill>
                  <a:srgbClr val="4D8CF5"/>
                </a:solidFill>
                <a:uFill>
                  <a:noFill/>
                </a:uFill>
                <a:hlinkClick r:id="rId4">
                  <a:extLst>
                    <a:ext uri="{A12FA001-AC4F-418D-AE19-62706E023703}">
                      <ahyp:hlinkClr xmlns:ahyp="http://schemas.microsoft.com/office/drawing/2018/hyperlinkcolor" val="tx"/>
                    </a:ext>
                  </a:extLst>
                </a:hlinkClick>
              </a:rPr>
              <a:t>https://arxiv.org/abs/2001.04574</a:t>
            </a:r>
            <a:endParaRPr lang="fi-FI" sz="1400" dirty="0"/>
          </a:p>
          <a:p>
            <a:pPr marL="609585" indent="-414856" algn="l">
              <a:lnSpc>
                <a:spcPct val="115000"/>
              </a:lnSpc>
              <a:buClr>
                <a:schemeClr val="accent3"/>
              </a:buClr>
              <a:buSzPts val="1300"/>
              <a:buFont typeface="Ubuntu"/>
              <a:buChar char="●"/>
            </a:pPr>
            <a:r>
              <a:rPr lang="en-US" sz="1800" b="1" dirty="0"/>
              <a:t>Investigating Rebel Scum’s Google Home Data - SANS DFIR Summit 2018 </a:t>
            </a:r>
            <a:r>
              <a:rPr lang="en-US" sz="1800" dirty="0"/>
              <a:t>– YouTube</a:t>
            </a:r>
          </a:p>
          <a:p>
            <a:pPr marL="194729" indent="0" algn="l">
              <a:lnSpc>
                <a:spcPct val="115000"/>
              </a:lnSpc>
              <a:buClr>
                <a:schemeClr val="accent3"/>
              </a:buClr>
              <a:buSzPts val="1300"/>
            </a:pPr>
            <a:r>
              <a:rPr lang="en-US" sz="1800" b="1" dirty="0">
                <a:solidFill>
                  <a:schemeClr val="dk1"/>
                </a:solidFill>
                <a:uFill>
                  <a:noFill/>
                </a:uFill>
              </a:rPr>
              <a:t>	</a:t>
            </a:r>
            <a:r>
              <a:rPr lang="it-IT" sz="1800" dirty="0">
                <a:solidFill>
                  <a:schemeClr val="accent1"/>
                </a:solidFill>
                <a:hlinkClick r:id="rId5">
                  <a:extLst>
                    <a:ext uri="{A12FA001-AC4F-418D-AE19-62706E023703}">
                      <ahyp:hlinkClr xmlns:ahyp="http://schemas.microsoft.com/office/drawing/2018/hyperlinkcolor" val="tx"/>
                    </a:ext>
                  </a:extLst>
                </a:hlinkClick>
              </a:rPr>
              <a:t>https://www.youtube.com/watch?reload=9&amp;v=dLQLJP0Cu7c</a:t>
            </a:r>
            <a:r>
              <a:rPr lang="en-US" sz="1800" b="1" dirty="0">
                <a:solidFill>
                  <a:schemeClr val="accent1"/>
                </a:solidFill>
                <a:uFill>
                  <a:noFill/>
                </a:uFill>
              </a:rPr>
              <a:t>	</a:t>
            </a:r>
            <a:endParaRPr lang="it-IT" sz="1733" u="sng" dirty="0">
              <a:solidFill>
                <a:schemeClr val="accent1"/>
              </a:solidFill>
              <a:uFill>
                <a:noFill/>
              </a:uFill>
            </a:endParaRPr>
          </a:p>
          <a:p>
            <a:pPr marL="609585" indent="-414856" algn="l">
              <a:lnSpc>
                <a:spcPct val="115000"/>
              </a:lnSpc>
              <a:buClr>
                <a:schemeClr val="accent3"/>
              </a:buClr>
              <a:buSzPts val="1300"/>
              <a:buChar char="●"/>
            </a:pPr>
            <a:endParaRPr lang="it-IT" sz="1733" dirty="0">
              <a:solidFill>
                <a:schemeClr val="dk1"/>
              </a:solidFill>
              <a:uFill>
                <a:noFill/>
              </a:u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3343"/>
        <p:cNvGrpSpPr/>
        <p:nvPr/>
      </p:nvGrpSpPr>
      <p:grpSpPr>
        <a:xfrm>
          <a:off x="0" y="0"/>
          <a:ext cx="0" cy="0"/>
          <a:chOff x="0" y="0"/>
          <a:chExt cx="0" cy="0"/>
        </a:xfrm>
      </p:grpSpPr>
      <p:grpSp>
        <p:nvGrpSpPr>
          <p:cNvPr id="3344" name="Google Shape;3344;p63"/>
          <p:cNvGrpSpPr/>
          <p:nvPr/>
        </p:nvGrpSpPr>
        <p:grpSpPr>
          <a:xfrm>
            <a:off x="434681" y="435172"/>
            <a:ext cx="3265696" cy="6063025"/>
            <a:chOff x="326011" y="326378"/>
            <a:chExt cx="2449272" cy="4547269"/>
          </a:xfrm>
        </p:grpSpPr>
        <p:sp>
          <p:nvSpPr>
            <p:cNvPr id="3345" name="Google Shape;3345;p63"/>
            <p:cNvSpPr/>
            <p:nvPr/>
          </p:nvSpPr>
          <p:spPr>
            <a:xfrm>
              <a:off x="2558647" y="4821463"/>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46" name="Google Shape;3346;p63"/>
            <p:cNvSpPr/>
            <p:nvPr/>
          </p:nvSpPr>
          <p:spPr>
            <a:xfrm>
              <a:off x="611317" y="34812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47" name="Google Shape;3347;p63"/>
            <p:cNvSpPr/>
            <p:nvPr/>
          </p:nvSpPr>
          <p:spPr>
            <a:xfrm>
              <a:off x="750617" y="12464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3"/>
              </a:solidFill>
              <a:prstDash val="solid"/>
              <a:miter lim="18440"/>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48" name="Google Shape;3348;p63"/>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49" name="Google Shape;3349;p63"/>
            <p:cNvSpPr/>
            <p:nvPr/>
          </p:nvSpPr>
          <p:spPr>
            <a:xfrm>
              <a:off x="552867" y="457641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50" name="Google Shape;3350;p63"/>
            <p:cNvSpPr/>
            <p:nvPr/>
          </p:nvSpPr>
          <p:spPr>
            <a:xfrm>
              <a:off x="444367" y="279112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51" name="Google Shape;3351;p63"/>
            <p:cNvSpPr/>
            <p:nvPr/>
          </p:nvSpPr>
          <p:spPr>
            <a:xfrm>
              <a:off x="326011" y="179762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52" name="Google Shape;3352;p63"/>
            <p:cNvSpPr/>
            <p:nvPr/>
          </p:nvSpPr>
          <p:spPr>
            <a:xfrm>
              <a:off x="1375100" y="326378"/>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53" name="Google Shape;3353;p63"/>
            <p:cNvSpPr/>
            <p:nvPr/>
          </p:nvSpPr>
          <p:spPr>
            <a:xfrm>
              <a:off x="1375092" y="48093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54" name="Google Shape;3354;p63"/>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55" name="Google Shape;3355;p63"/>
            <p:cNvSpPr/>
            <p:nvPr/>
          </p:nvSpPr>
          <p:spPr>
            <a:xfrm>
              <a:off x="369936" y="107070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3356" name="Google Shape;3356;p63"/>
          <p:cNvSpPr/>
          <p:nvPr/>
        </p:nvSpPr>
        <p:spPr>
          <a:xfrm>
            <a:off x="1483259" y="1175933"/>
            <a:ext cx="9172800" cy="4968800"/>
          </a:xfrm>
          <a:prstGeom prst="roundRect">
            <a:avLst>
              <a:gd name="adj" fmla="val 5212"/>
            </a:avLst>
          </a:prstGeom>
          <a:solidFill>
            <a:schemeClr val="accent4"/>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357" name="Google Shape;3357;p63"/>
          <p:cNvSpPr/>
          <p:nvPr/>
        </p:nvSpPr>
        <p:spPr>
          <a:xfrm>
            <a:off x="1086568" y="719338"/>
            <a:ext cx="9909865" cy="667671"/>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58" name="Google Shape;3358;p63"/>
          <p:cNvSpPr/>
          <p:nvPr/>
        </p:nvSpPr>
        <p:spPr>
          <a:xfrm>
            <a:off x="1455991" y="794085"/>
            <a:ext cx="522868" cy="51816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59" name="Google Shape;3359;p63"/>
          <p:cNvSpPr txBox="1">
            <a:spLocks noGrp="1"/>
          </p:cNvSpPr>
          <p:nvPr>
            <p:ph type="title"/>
          </p:nvPr>
        </p:nvSpPr>
        <p:spPr>
          <a:xfrm>
            <a:off x="2055120" y="780188"/>
            <a:ext cx="7842800" cy="518000"/>
          </a:xfrm>
          <a:prstGeom prst="rect">
            <a:avLst/>
          </a:prstGeom>
        </p:spPr>
        <p:txBody>
          <a:bodyPr spcFirstLastPara="1" wrap="square" lIns="121900" tIns="121900" rIns="121900" bIns="121900" anchor="ctr" anchorCtr="0">
            <a:noAutofit/>
          </a:bodyPr>
          <a:lstStyle/>
          <a:p>
            <a:pPr algn="ctr"/>
            <a:r>
              <a:rPr lang="it-IT" b="1" dirty="0">
                <a:solidFill>
                  <a:schemeClr val="accent4"/>
                </a:solidFill>
              </a:rPr>
              <a:t>GRAZIE PER L’ATTENZIONE</a:t>
            </a:r>
            <a:endParaRPr b="1" dirty="0">
              <a:solidFill>
                <a:schemeClr val="accent4"/>
              </a:solidFill>
            </a:endParaRPr>
          </a:p>
        </p:txBody>
      </p:sp>
      <p:sp>
        <p:nvSpPr>
          <p:cNvPr id="3398" name="Google Shape;3398;p63">
            <a:hlinkClick r:id="" action="ppaction://hlinkshowjump?jump=nextslide"/>
          </p:cNvPr>
          <p:cNvSpPr/>
          <p:nvPr/>
        </p:nvSpPr>
        <p:spPr>
          <a:xfrm>
            <a:off x="10493625" y="927805"/>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99" name="Google Shape;3399;p63">
            <a:hlinkClick r:id="" action="ppaction://hlinkshowjump?jump=previousslide"/>
          </p:cNvPr>
          <p:cNvSpPr/>
          <p:nvPr/>
        </p:nvSpPr>
        <p:spPr>
          <a:xfrm rot="10800000">
            <a:off x="10100301" y="927808"/>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 name="Google Shape;120;p25">
            <a:extLst>
              <a:ext uri="{FF2B5EF4-FFF2-40B4-BE49-F238E27FC236}">
                <a16:creationId xmlns:a16="http://schemas.microsoft.com/office/drawing/2014/main" id="{A0B53D8E-40E0-46F7-8177-B15E50F669A3}"/>
              </a:ext>
            </a:extLst>
          </p:cNvPr>
          <p:cNvSpPr/>
          <p:nvPr/>
        </p:nvSpPr>
        <p:spPr>
          <a:xfrm rot="19270118">
            <a:off x="5472464" y="2936573"/>
            <a:ext cx="3261742" cy="2970385"/>
          </a:xfrm>
          <a:custGeom>
            <a:avLst/>
            <a:gdLst/>
            <a:ahLst/>
            <a:cxnLst/>
            <a:rect l="l" t="t" r="r" b="b"/>
            <a:pathLst>
              <a:path w="193893" h="177866" extrusionOk="0">
                <a:moveTo>
                  <a:pt x="39954" y="118086"/>
                </a:moveTo>
                <a:cubicBezTo>
                  <a:pt x="33088" y="118086"/>
                  <a:pt x="26519" y="120982"/>
                  <a:pt x="21888" y="126098"/>
                </a:cubicBezTo>
                <a:cubicBezTo>
                  <a:pt x="17452" y="130958"/>
                  <a:pt x="13113" y="136047"/>
                  <a:pt x="9362" y="140646"/>
                </a:cubicBezTo>
                <a:cubicBezTo>
                  <a:pt x="10406" y="142571"/>
                  <a:pt x="11548" y="144495"/>
                  <a:pt x="12722" y="146354"/>
                </a:cubicBezTo>
                <a:cubicBezTo>
                  <a:pt x="16767" y="141396"/>
                  <a:pt x="21529" y="135688"/>
                  <a:pt x="26488" y="130305"/>
                </a:cubicBezTo>
                <a:cubicBezTo>
                  <a:pt x="29942" y="126488"/>
                  <a:pt x="34859" y="124330"/>
                  <a:pt x="39986" y="124330"/>
                </a:cubicBezTo>
                <a:cubicBezTo>
                  <a:pt x="40378" y="124330"/>
                  <a:pt x="40772" y="124343"/>
                  <a:pt x="41166" y="124369"/>
                </a:cubicBezTo>
                <a:cubicBezTo>
                  <a:pt x="47234" y="124695"/>
                  <a:pt x="53268" y="125771"/>
                  <a:pt x="59107" y="127565"/>
                </a:cubicBezTo>
                <a:cubicBezTo>
                  <a:pt x="60902" y="128153"/>
                  <a:pt x="60934" y="130664"/>
                  <a:pt x="59140" y="131284"/>
                </a:cubicBezTo>
                <a:cubicBezTo>
                  <a:pt x="49354" y="134644"/>
                  <a:pt x="35882" y="140026"/>
                  <a:pt x="27270" y="146778"/>
                </a:cubicBezTo>
                <a:cubicBezTo>
                  <a:pt x="25215" y="148377"/>
                  <a:pt x="23421" y="150301"/>
                  <a:pt x="21921" y="152454"/>
                </a:cubicBezTo>
                <a:lnTo>
                  <a:pt x="19540" y="155945"/>
                </a:lnTo>
                <a:cubicBezTo>
                  <a:pt x="20877" y="157608"/>
                  <a:pt x="22280" y="159272"/>
                  <a:pt x="23715" y="160838"/>
                </a:cubicBezTo>
                <a:lnTo>
                  <a:pt x="27075" y="156010"/>
                </a:lnTo>
                <a:cubicBezTo>
                  <a:pt x="28184" y="154346"/>
                  <a:pt x="29554" y="152911"/>
                  <a:pt x="31087" y="151671"/>
                </a:cubicBezTo>
                <a:cubicBezTo>
                  <a:pt x="39046" y="145474"/>
                  <a:pt x="51833" y="140352"/>
                  <a:pt x="61162" y="137156"/>
                </a:cubicBezTo>
                <a:cubicBezTo>
                  <a:pt x="64490" y="136047"/>
                  <a:pt x="66740" y="132948"/>
                  <a:pt x="66708" y="129425"/>
                </a:cubicBezTo>
                <a:lnTo>
                  <a:pt x="66708" y="129294"/>
                </a:lnTo>
                <a:cubicBezTo>
                  <a:pt x="66675" y="125771"/>
                  <a:pt x="64359" y="122640"/>
                  <a:pt x="60967" y="121629"/>
                </a:cubicBezTo>
                <a:cubicBezTo>
                  <a:pt x="54671" y="119704"/>
                  <a:pt x="48147" y="118530"/>
                  <a:pt x="41558" y="118138"/>
                </a:cubicBezTo>
                <a:cubicBezTo>
                  <a:pt x="41022" y="118103"/>
                  <a:pt x="40487" y="118086"/>
                  <a:pt x="39954" y="118086"/>
                </a:cubicBezTo>
                <a:close/>
                <a:moveTo>
                  <a:pt x="137302" y="1"/>
                </a:moveTo>
                <a:cubicBezTo>
                  <a:pt x="135255" y="1"/>
                  <a:pt x="133204" y="665"/>
                  <a:pt x="131491" y="2012"/>
                </a:cubicBezTo>
                <a:cubicBezTo>
                  <a:pt x="122194" y="8992"/>
                  <a:pt x="113583" y="16886"/>
                  <a:pt x="105819" y="25530"/>
                </a:cubicBezTo>
                <a:cubicBezTo>
                  <a:pt x="101122" y="30782"/>
                  <a:pt x="99262" y="37959"/>
                  <a:pt x="100828" y="44809"/>
                </a:cubicBezTo>
                <a:lnTo>
                  <a:pt x="103829" y="58183"/>
                </a:lnTo>
                <a:cubicBezTo>
                  <a:pt x="106635" y="70415"/>
                  <a:pt x="99262" y="82713"/>
                  <a:pt x="87095" y="85975"/>
                </a:cubicBezTo>
                <a:cubicBezTo>
                  <a:pt x="80408" y="87776"/>
                  <a:pt x="72592" y="88676"/>
                  <a:pt x="63719" y="88676"/>
                </a:cubicBezTo>
                <a:cubicBezTo>
                  <a:pt x="56838" y="88676"/>
                  <a:pt x="49320" y="88134"/>
                  <a:pt x="41199" y="87052"/>
                </a:cubicBezTo>
                <a:cubicBezTo>
                  <a:pt x="39771" y="86862"/>
                  <a:pt x="38345" y="86769"/>
                  <a:pt x="36929" y="86769"/>
                </a:cubicBezTo>
                <a:cubicBezTo>
                  <a:pt x="25933" y="86769"/>
                  <a:pt x="15573" y="92382"/>
                  <a:pt x="9590" y="101861"/>
                </a:cubicBezTo>
                <a:lnTo>
                  <a:pt x="0" y="117029"/>
                </a:lnTo>
                <a:cubicBezTo>
                  <a:pt x="718" y="119704"/>
                  <a:pt x="1501" y="122346"/>
                  <a:pt x="2414" y="124923"/>
                </a:cubicBezTo>
                <a:lnTo>
                  <a:pt x="14842" y="105156"/>
                </a:lnTo>
                <a:cubicBezTo>
                  <a:pt x="19659" y="97541"/>
                  <a:pt x="28020" y="93013"/>
                  <a:pt x="36882" y="93013"/>
                </a:cubicBezTo>
                <a:cubicBezTo>
                  <a:pt x="38043" y="93013"/>
                  <a:pt x="39212" y="93091"/>
                  <a:pt x="40384" y="93249"/>
                </a:cubicBezTo>
                <a:cubicBezTo>
                  <a:pt x="48736" y="94358"/>
                  <a:pt x="56503" y="94912"/>
                  <a:pt x="63652" y="94912"/>
                </a:cubicBezTo>
                <a:cubicBezTo>
                  <a:pt x="73116" y="94912"/>
                  <a:pt x="81498" y="93942"/>
                  <a:pt x="88726" y="92010"/>
                </a:cubicBezTo>
                <a:cubicBezTo>
                  <a:pt x="101644" y="88519"/>
                  <a:pt x="110647" y="76809"/>
                  <a:pt x="110647" y="63402"/>
                </a:cubicBezTo>
                <a:cubicBezTo>
                  <a:pt x="110647" y="61184"/>
                  <a:pt x="110386" y="58966"/>
                  <a:pt x="109897" y="56813"/>
                </a:cubicBezTo>
                <a:lnTo>
                  <a:pt x="106896" y="43471"/>
                </a:lnTo>
                <a:cubicBezTo>
                  <a:pt x="105786" y="38578"/>
                  <a:pt x="107091" y="33457"/>
                  <a:pt x="110451" y="29706"/>
                </a:cubicBezTo>
                <a:cubicBezTo>
                  <a:pt x="117954" y="21355"/>
                  <a:pt x="126239" y="13722"/>
                  <a:pt x="135210" y="7002"/>
                </a:cubicBezTo>
                <a:cubicBezTo>
                  <a:pt x="135824" y="6496"/>
                  <a:pt x="136568" y="6249"/>
                  <a:pt x="137306" y="6249"/>
                </a:cubicBezTo>
                <a:cubicBezTo>
                  <a:pt x="138136" y="6249"/>
                  <a:pt x="138959" y="6561"/>
                  <a:pt x="139581" y="7165"/>
                </a:cubicBezTo>
                <a:cubicBezTo>
                  <a:pt x="140885" y="8242"/>
                  <a:pt x="141212" y="10134"/>
                  <a:pt x="140298" y="11569"/>
                </a:cubicBezTo>
                <a:cubicBezTo>
                  <a:pt x="135373" y="19855"/>
                  <a:pt x="129697" y="27683"/>
                  <a:pt x="123336" y="34925"/>
                </a:cubicBezTo>
                <a:cubicBezTo>
                  <a:pt x="121085" y="37469"/>
                  <a:pt x="120400" y="41058"/>
                  <a:pt x="121574" y="44254"/>
                </a:cubicBezTo>
                <a:cubicBezTo>
                  <a:pt x="123238" y="48691"/>
                  <a:pt x="126272" y="53486"/>
                  <a:pt x="130610" y="58444"/>
                </a:cubicBezTo>
                <a:cubicBezTo>
                  <a:pt x="132960" y="61134"/>
                  <a:pt x="136158" y="62423"/>
                  <a:pt x="139332" y="62423"/>
                </a:cubicBezTo>
                <a:cubicBezTo>
                  <a:pt x="143472" y="62423"/>
                  <a:pt x="147570" y="60231"/>
                  <a:pt x="149693" y="56095"/>
                </a:cubicBezTo>
                <a:lnTo>
                  <a:pt x="153770" y="48201"/>
                </a:lnTo>
                <a:cubicBezTo>
                  <a:pt x="156586" y="42755"/>
                  <a:pt x="162191" y="39364"/>
                  <a:pt x="168273" y="39364"/>
                </a:cubicBezTo>
                <a:cubicBezTo>
                  <a:pt x="168602" y="39364"/>
                  <a:pt x="168933" y="39374"/>
                  <a:pt x="169265" y="39394"/>
                </a:cubicBezTo>
                <a:lnTo>
                  <a:pt x="172331" y="39557"/>
                </a:lnTo>
                <a:cubicBezTo>
                  <a:pt x="183324" y="40242"/>
                  <a:pt x="190500" y="51398"/>
                  <a:pt x="186553" y="61673"/>
                </a:cubicBezTo>
                <a:lnTo>
                  <a:pt x="186390" y="62130"/>
                </a:lnTo>
                <a:cubicBezTo>
                  <a:pt x="184400" y="67480"/>
                  <a:pt x="179573" y="71264"/>
                  <a:pt x="173929" y="72014"/>
                </a:cubicBezTo>
                <a:lnTo>
                  <a:pt x="165774" y="73058"/>
                </a:lnTo>
                <a:cubicBezTo>
                  <a:pt x="159185" y="73906"/>
                  <a:pt x="154260" y="79484"/>
                  <a:pt x="154227" y="86138"/>
                </a:cubicBezTo>
                <a:cubicBezTo>
                  <a:pt x="154227" y="87606"/>
                  <a:pt x="154488" y="89041"/>
                  <a:pt x="154945" y="90411"/>
                </a:cubicBezTo>
                <a:cubicBezTo>
                  <a:pt x="161273" y="108515"/>
                  <a:pt x="157358" y="126717"/>
                  <a:pt x="152955" y="138819"/>
                </a:cubicBezTo>
                <a:cubicBezTo>
                  <a:pt x="148421" y="151215"/>
                  <a:pt x="138374" y="160838"/>
                  <a:pt x="125782" y="164785"/>
                </a:cubicBezTo>
                <a:cubicBezTo>
                  <a:pt x="121835" y="165992"/>
                  <a:pt x="117791" y="166905"/>
                  <a:pt x="113713" y="167525"/>
                </a:cubicBezTo>
                <a:cubicBezTo>
                  <a:pt x="113542" y="167561"/>
                  <a:pt x="113371" y="167578"/>
                  <a:pt x="113202" y="167578"/>
                </a:cubicBezTo>
                <a:cubicBezTo>
                  <a:pt x="112147" y="167578"/>
                  <a:pt x="111175" y="166901"/>
                  <a:pt x="110810" y="165861"/>
                </a:cubicBezTo>
                <a:cubicBezTo>
                  <a:pt x="110288" y="164687"/>
                  <a:pt x="110679" y="163284"/>
                  <a:pt x="111789" y="162567"/>
                </a:cubicBezTo>
                <a:cubicBezTo>
                  <a:pt x="115768" y="159794"/>
                  <a:pt x="119943" y="157217"/>
                  <a:pt x="124249" y="154933"/>
                </a:cubicBezTo>
                <a:cubicBezTo>
                  <a:pt x="130969" y="151345"/>
                  <a:pt x="135960" y="145115"/>
                  <a:pt x="137982" y="137775"/>
                </a:cubicBezTo>
                <a:cubicBezTo>
                  <a:pt x="138667" y="135231"/>
                  <a:pt x="139320" y="132426"/>
                  <a:pt x="139874" y="129425"/>
                </a:cubicBezTo>
                <a:cubicBezTo>
                  <a:pt x="140902" y="124039"/>
                  <a:pt x="136602" y="119773"/>
                  <a:pt x="131869" y="119773"/>
                </a:cubicBezTo>
                <a:cubicBezTo>
                  <a:pt x="130295" y="119773"/>
                  <a:pt x="128674" y="120245"/>
                  <a:pt x="127185" y="121302"/>
                </a:cubicBezTo>
                <a:cubicBezTo>
                  <a:pt x="107711" y="135035"/>
                  <a:pt x="71209" y="153661"/>
                  <a:pt x="56400" y="161001"/>
                </a:cubicBezTo>
                <a:cubicBezTo>
                  <a:pt x="50039" y="164165"/>
                  <a:pt x="44265" y="168340"/>
                  <a:pt x="39242" y="173331"/>
                </a:cubicBezTo>
                <a:lnTo>
                  <a:pt x="38361" y="174212"/>
                </a:lnTo>
                <a:cubicBezTo>
                  <a:pt x="40057" y="175484"/>
                  <a:pt x="41786" y="176691"/>
                  <a:pt x="43548" y="177865"/>
                </a:cubicBezTo>
                <a:cubicBezTo>
                  <a:pt x="43580" y="177833"/>
                  <a:pt x="43613" y="177767"/>
                  <a:pt x="43646" y="177735"/>
                </a:cubicBezTo>
                <a:cubicBezTo>
                  <a:pt x="48180" y="173201"/>
                  <a:pt x="53432" y="169449"/>
                  <a:pt x="59173" y="166579"/>
                </a:cubicBezTo>
                <a:cubicBezTo>
                  <a:pt x="77701" y="157380"/>
                  <a:pt x="111658" y="139863"/>
                  <a:pt x="130773" y="126391"/>
                </a:cubicBezTo>
                <a:cubicBezTo>
                  <a:pt x="131116" y="126134"/>
                  <a:pt x="131513" y="126003"/>
                  <a:pt x="131908" y="126003"/>
                </a:cubicBezTo>
                <a:cubicBezTo>
                  <a:pt x="132263" y="126003"/>
                  <a:pt x="132617" y="126109"/>
                  <a:pt x="132926" y="126326"/>
                </a:cubicBezTo>
                <a:cubicBezTo>
                  <a:pt x="133611" y="126717"/>
                  <a:pt x="133937" y="127533"/>
                  <a:pt x="133774" y="128283"/>
                </a:cubicBezTo>
                <a:cubicBezTo>
                  <a:pt x="133252" y="131088"/>
                  <a:pt x="132633" y="133731"/>
                  <a:pt x="131980" y="136112"/>
                </a:cubicBezTo>
                <a:cubicBezTo>
                  <a:pt x="130414" y="141820"/>
                  <a:pt x="126533" y="146648"/>
                  <a:pt x="121314" y="149421"/>
                </a:cubicBezTo>
                <a:cubicBezTo>
                  <a:pt x="116779" y="151835"/>
                  <a:pt x="112408" y="154542"/>
                  <a:pt x="108200" y="157478"/>
                </a:cubicBezTo>
                <a:cubicBezTo>
                  <a:pt x="104743" y="159859"/>
                  <a:pt x="103405" y="164328"/>
                  <a:pt x="105036" y="168210"/>
                </a:cubicBezTo>
                <a:cubicBezTo>
                  <a:pt x="106332" y="171578"/>
                  <a:pt x="109556" y="173788"/>
                  <a:pt x="113145" y="173788"/>
                </a:cubicBezTo>
                <a:cubicBezTo>
                  <a:pt x="113171" y="173788"/>
                  <a:pt x="113197" y="173788"/>
                  <a:pt x="113224" y="173788"/>
                </a:cubicBezTo>
                <a:cubicBezTo>
                  <a:pt x="113713" y="173788"/>
                  <a:pt x="114202" y="173755"/>
                  <a:pt x="114692" y="173690"/>
                </a:cubicBezTo>
                <a:cubicBezTo>
                  <a:pt x="119063" y="173005"/>
                  <a:pt x="123369" y="172026"/>
                  <a:pt x="127609" y="170721"/>
                </a:cubicBezTo>
                <a:cubicBezTo>
                  <a:pt x="142060" y="166187"/>
                  <a:pt x="153607" y="155194"/>
                  <a:pt x="158794" y="140940"/>
                </a:cubicBezTo>
                <a:cubicBezTo>
                  <a:pt x="163556" y="127892"/>
                  <a:pt x="167764" y="108189"/>
                  <a:pt x="160849" y="88389"/>
                </a:cubicBezTo>
                <a:cubicBezTo>
                  <a:pt x="160164" y="86432"/>
                  <a:pt x="160392" y="84279"/>
                  <a:pt x="161501" y="82517"/>
                </a:cubicBezTo>
                <a:cubicBezTo>
                  <a:pt x="162610" y="80723"/>
                  <a:pt x="164470" y="79516"/>
                  <a:pt x="166557" y="79223"/>
                </a:cubicBezTo>
                <a:lnTo>
                  <a:pt x="174745" y="78179"/>
                </a:lnTo>
                <a:cubicBezTo>
                  <a:pt x="182671" y="77135"/>
                  <a:pt x="189391" y="71818"/>
                  <a:pt x="192229" y="64315"/>
                </a:cubicBezTo>
                <a:lnTo>
                  <a:pt x="192392" y="63891"/>
                </a:lnTo>
                <a:cubicBezTo>
                  <a:pt x="193371" y="61314"/>
                  <a:pt x="193860" y="58574"/>
                  <a:pt x="193893" y="55834"/>
                </a:cubicBezTo>
                <a:cubicBezTo>
                  <a:pt x="193860" y="51496"/>
                  <a:pt x="192621" y="47223"/>
                  <a:pt x="190239" y="43602"/>
                </a:cubicBezTo>
                <a:cubicBezTo>
                  <a:pt x="186390" y="37567"/>
                  <a:pt x="179834" y="33751"/>
                  <a:pt x="172690" y="33359"/>
                </a:cubicBezTo>
                <a:lnTo>
                  <a:pt x="169656" y="33164"/>
                </a:lnTo>
                <a:cubicBezTo>
                  <a:pt x="169210" y="33137"/>
                  <a:pt x="168766" y="33125"/>
                  <a:pt x="168323" y="33125"/>
                </a:cubicBezTo>
                <a:cubicBezTo>
                  <a:pt x="159893" y="33125"/>
                  <a:pt x="152130" y="37801"/>
                  <a:pt x="148225" y="45363"/>
                </a:cubicBezTo>
                <a:lnTo>
                  <a:pt x="144180" y="53257"/>
                </a:lnTo>
                <a:cubicBezTo>
                  <a:pt x="143181" y="55182"/>
                  <a:pt x="141269" y="56203"/>
                  <a:pt x="139342" y="56203"/>
                </a:cubicBezTo>
                <a:cubicBezTo>
                  <a:pt x="137872" y="56203"/>
                  <a:pt x="136394" y="55609"/>
                  <a:pt x="135307" y="54366"/>
                </a:cubicBezTo>
                <a:cubicBezTo>
                  <a:pt x="131458" y="49963"/>
                  <a:pt x="128816" y="45820"/>
                  <a:pt x="127413" y="42069"/>
                </a:cubicBezTo>
                <a:cubicBezTo>
                  <a:pt x="127055" y="41058"/>
                  <a:pt x="127250" y="39883"/>
                  <a:pt x="128001" y="39035"/>
                </a:cubicBezTo>
                <a:cubicBezTo>
                  <a:pt x="134622" y="31500"/>
                  <a:pt x="140527" y="23345"/>
                  <a:pt x="145648" y="14701"/>
                </a:cubicBezTo>
                <a:cubicBezTo>
                  <a:pt x="148094" y="10721"/>
                  <a:pt x="147279" y="5567"/>
                  <a:pt x="143756" y="2533"/>
                </a:cubicBezTo>
                <a:cubicBezTo>
                  <a:pt x="141937" y="853"/>
                  <a:pt x="139621" y="1"/>
                  <a:pt x="1373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24;p25">
            <a:extLst>
              <a:ext uri="{FF2B5EF4-FFF2-40B4-BE49-F238E27FC236}">
                <a16:creationId xmlns:a16="http://schemas.microsoft.com/office/drawing/2014/main" id="{3455FE8D-4398-40F9-BA82-D643B336D1EA}"/>
              </a:ext>
            </a:extLst>
          </p:cNvPr>
          <p:cNvSpPr/>
          <p:nvPr/>
        </p:nvSpPr>
        <p:spPr>
          <a:xfrm rot="5669206">
            <a:off x="5236418" y="1959674"/>
            <a:ext cx="1066786" cy="1159881"/>
          </a:xfrm>
          <a:custGeom>
            <a:avLst/>
            <a:gdLst/>
            <a:ahLst/>
            <a:cxnLst/>
            <a:rect l="l" t="t" r="r" b="b"/>
            <a:pathLst>
              <a:path w="72841" h="78622" extrusionOk="0">
                <a:moveTo>
                  <a:pt x="53599" y="5541"/>
                </a:moveTo>
                <a:cubicBezTo>
                  <a:pt x="55508" y="5541"/>
                  <a:pt x="57374" y="6501"/>
                  <a:pt x="58456" y="8261"/>
                </a:cubicBezTo>
                <a:lnTo>
                  <a:pt x="64849" y="18536"/>
                </a:lnTo>
                <a:cubicBezTo>
                  <a:pt x="66513" y="21244"/>
                  <a:pt x="65697" y="24767"/>
                  <a:pt x="62990" y="26430"/>
                </a:cubicBezTo>
                <a:lnTo>
                  <a:pt x="52290" y="33085"/>
                </a:lnTo>
                <a:cubicBezTo>
                  <a:pt x="48376" y="35499"/>
                  <a:pt x="46321" y="40065"/>
                  <a:pt x="47137" y="44599"/>
                </a:cubicBezTo>
                <a:lnTo>
                  <a:pt x="49061" y="55755"/>
                </a:lnTo>
                <a:cubicBezTo>
                  <a:pt x="49485" y="58071"/>
                  <a:pt x="48441" y="60387"/>
                  <a:pt x="46452" y="61594"/>
                </a:cubicBezTo>
                <a:lnTo>
                  <a:pt x="29293" y="72229"/>
                </a:lnTo>
                <a:cubicBezTo>
                  <a:pt x="28338" y="72816"/>
                  <a:pt x="27288" y="73093"/>
                  <a:pt x="26257" y="73093"/>
                </a:cubicBezTo>
                <a:cubicBezTo>
                  <a:pt x="24084" y="73093"/>
                  <a:pt x="21992" y="71863"/>
                  <a:pt x="21041" y="69717"/>
                </a:cubicBezTo>
                <a:lnTo>
                  <a:pt x="7340" y="39054"/>
                </a:lnTo>
                <a:cubicBezTo>
                  <a:pt x="6166" y="36412"/>
                  <a:pt x="7112" y="33346"/>
                  <a:pt x="9558" y="31845"/>
                </a:cubicBezTo>
                <a:lnTo>
                  <a:pt x="50594" y="6402"/>
                </a:lnTo>
                <a:cubicBezTo>
                  <a:pt x="51531" y="5819"/>
                  <a:pt x="52571" y="5541"/>
                  <a:pt x="53599" y="5541"/>
                </a:cubicBezTo>
                <a:close/>
                <a:moveTo>
                  <a:pt x="53595" y="1"/>
                </a:moveTo>
                <a:cubicBezTo>
                  <a:pt x="51565" y="1"/>
                  <a:pt x="49509" y="550"/>
                  <a:pt x="47658" y="1704"/>
                </a:cubicBezTo>
                <a:lnTo>
                  <a:pt x="6623" y="27115"/>
                </a:lnTo>
                <a:cubicBezTo>
                  <a:pt x="1860" y="30116"/>
                  <a:pt x="1" y="36151"/>
                  <a:pt x="2284" y="41305"/>
                </a:cubicBezTo>
                <a:lnTo>
                  <a:pt x="15985" y="71968"/>
                </a:lnTo>
                <a:cubicBezTo>
                  <a:pt x="17779" y="76012"/>
                  <a:pt x="21824" y="78622"/>
                  <a:pt x="26260" y="78622"/>
                </a:cubicBezTo>
                <a:cubicBezTo>
                  <a:pt x="28380" y="78622"/>
                  <a:pt x="30435" y="78035"/>
                  <a:pt x="32197" y="76958"/>
                </a:cubicBezTo>
                <a:lnTo>
                  <a:pt x="49355" y="66324"/>
                </a:lnTo>
                <a:cubicBezTo>
                  <a:pt x="53269" y="63910"/>
                  <a:pt x="55324" y="59344"/>
                  <a:pt x="54509" y="54809"/>
                </a:cubicBezTo>
                <a:lnTo>
                  <a:pt x="52584" y="43654"/>
                </a:lnTo>
                <a:cubicBezTo>
                  <a:pt x="52160" y="41337"/>
                  <a:pt x="53204" y="39021"/>
                  <a:pt x="55194" y="37782"/>
                </a:cubicBezTo>
                <a:lnTo>
                  <a:pt x="65926" y="31160"/>
                </a:lnTo>
                <a:cubicBezTo>
                  <a:pt x="71210" y="27865"/>
                  <a:pt x="72841" y="20917"/>
                  <a:pt x="69546" y="15633"/>
                </a:cubicBezTo>
                <a:lnTo>
                  <a:pt x="63185" y="5325"/>
                </a:lnTo>
                <a:cubicBezTo>
                  <a:pt x="61045" y="1892"/>
                  <a:pt x="57362" y="1"/>
                  <a:pt x="535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23;p25">
            <a:extLst>
              <a:ext uri="{FF2B5EF4-FFF2-40B4-BE49-F238E27FC236}">
                <a16:creationId xmlns:a16="http://schemas.microsoft.com/office/drawing/2014/main" id="{EC38DD5F-B13C-4D57-97E8-239EDE0A4934}"/>
              </a:ext>
            </a:extLst>
          </p:cNvPr>
          <p:cNvSpPr/>
          <p:nvPr/>
        </p:nvSpPr>
        <p:spPr>
          <a:xfrm rot="5669130">
            <a:off x="5436337" y="2196858"/>
            <a:ext cx="666946" cy="626984"/>
          </a:xfrm>
          <a:custGeom>
            <a:avLst/>
            <a:gdLst/>
            <a:ahLst/>
            <a:cxnLst/>
            <a:rect l="l" t="t" r="r" b="b"/>
            <a:pathLst>
              <a:path w="46223" h="50456" extrusionOk="0">
                <a:moveTo>
                  <a:pt x="31087" y="18919"/>
                </a:moveTo>
                <a:lnTo>
                  <a:pt x="31087" y="18919"/>
                </a:lnTo>
                <a:cubicBezTo>
                  <a:pt x="31022" y="19409"/>
                  <a:pt x="31054" y="19931"/>
                  <a:pt x="31185" y="20420"/>
                </a:cubicBezTo>
                <a:lnTo>
                  <a:pt x="31609" y="22149"/>
                </a:lnTo>
                <a:cubicBezTo>
                  <a:pt x="32065" y="23943"/>
                  <a:pt x="31283" y="25867"/>
                  <a:pt x="29717" y="26846"/>
                </a:cubicBezTo>
                <a:lnTo>
                  <a:pt x="27792" y="28053"/>
                </a:lnTo>
                <a:cubicBezTo>
                  <a:pt x="25933" y="26976"/>
                  <a:pt x="24791" y="25019"/>
                  <a:pt x="24759" y="22866"/>
                </a:cubicBezTo>
                <a:lnTo>
                  <a:pt x="31087" y="18919"/>
                </a:lnTo>
                <a:close/>
                <a:moveTo>
                  <a:pt x="39581" y="1"/>
                </a:moveTo>
                <a:cubicBezTo>
                  <a:pt x="39052" y="1"/>
                  <a:pt x="38527" y="579"/>
                  <a:pt x="38916" y="1174"/>
                </a:cubicBezTo>
                <a:lnTo>
                  <a:pt x="39535" y="2218"/>
                </a:lnTo>
                <a:lnTo>
                  <a:pt x="6198" y="23095"/>
                </a:lnTo>
                <a:cubicBezTo>
                  <a:pt x="5839" y="23290"/>
                  <a:pt x="5480" y="23551"/>
                  <a:pt x="5187" y="23845"/>
                </a:cubicBezTo>
                <a:cubicBezTo>
                  <a:pt x="4774" y="23688"/>
                  <a:pt x="4351" y="23614"/>
                  <a:pt x="3937" y="23614"/>
                </a:cubicBezTo>
                <a:cubicBezTo>
                  <a:pt x="2455" y="23614"/>
                  <a:pt x="1079" y="24566"/>
                  <a:pt x="620" y="26096"/>
                </a:cubicBezTo>
                <a:cubicBezTo>
                  <a:pt x="0" y="28020"/>
                  <a:pt x="1174" y="30043"/>
                  <a:pt x="3132" y="30499"/>
                </a:cubicBezTo>
                <a:lnTo>
                  <a:pt x="3262" y="30499"/>
                </a:lnTo>
                <a:cubicBezTo>
                  <a:pt x="3360" y="30989"/>
                  <a:pt x="3556" y="31445"/>
                  <a:pt x="3751" y="31869"/>
                </a:cubicBezTo>
                <a:lnTo>
                  <a:pt x="4339" y="32979"/>
                </a:lnTo>
                <a:cubicBezTo>
                  <a:pt x="4555" y="33411"/>
                  <a:pt x="4972" y="33664"/>
                  <a:pt x="5443" y="33664"/>
                </a:cubicBezTo>
                <a:cubicBezTo>
                  <a:pt x="5541" y="33664"/>
                  <a:pt x="5640" y="33653"/>
                  <a:pt x="5741" y="33631"/>
                </a:cubicBezTo>
                <a:cubicBezTo>
                  <a:pt x="6133" y="33533"/>
                  <a:pt x="6524" y="33468"/>
                  <a:pt x="6948" y="33435"/>
                </a:cubicBezTo>
                <a:cubicBezTo>
                  <a:pt x="7001" y="33434"/>
                  <a:pt x="7053" y="33433"/>
                  <a:pt x="7106" y="33433"/>
                </a:cubicBezTo>
                <a:cubicBezTo>
                  <a:pt x="9460" y="33433"/>
                  <a:pt x="11633" y="34855"/>
                  <a:pt x="12526" y="37089"/>
                </a:cubicBezTo>
                <a:lnTo>
                  <a:pt x="17126" y="48571"/>
                </a:lnTo>
                <a:cubicBezTo>
                  <a:pt x="17597" y="49760"/>
                  <a:pt x="18731" y="50455"/>
                  <a:pt x="19914" y="50455"/>
                </a:cubicBezTo>
                <a:cubicBezTo>
                  <a:pt x="20451" y="50455"/>
                  <a:pt x="20997" y="50312"/>
                  <a:pt x="21497" y="50006"/>
                </a:cubicBezTo>
                <a:lnTo>
                  <a:pt x="27923" y="45961"/>
                </a:lnTo>
                <a:lnTo>
                  <a:pt x="24204" y="36338"/>
                </a:lnTo>
                <a:cubicBezTo>
                  <a:pt x="23584" y="34740"/>
                  <a:pt x="23780" y="32946"/>
                  <a:pt x="24693" y="31478"/>
                </a:cubicBezTo>
                <a:cubicBezTo>
                  <a:pt x="26226" y="30793"/>
                  <a:pt x="26651" y="30565"/>
                  <a:pt x="26781" y="30499"/>
                </a:cubicBezTo>
                <a:lnTo>
                  <a:pt x="30532" y="28151"/>
                </a:lnTo>
                <a:cubicBezTo>
                  <a:pt x="32685" y="26813"/>
                  <a:pt x="33696" y="24236"/>
                  <a:pt x="33109" y="21757"/>
                </a:cubicBezTo>
                <a:lnTo>
                  <a:pt x="32653" y="20028"/>
                </a:lnTo>
                <a:cubicBezTo>
                  <a:pt x="32392" y="18985"/>
                  <a:pt x="32816" y="17876"/>
                  <a:pt x="33729" y="17256"/>
                </a:cubicBezTo>
                <a:cubicBezTo>
                  <a:pt x="34055" y="17027"/>
                  <a:pt x="34153" y="16571"/>
                  <a:pt x="33925" y="16212"/>
                </a:cubicBezTo>
                <a:lnTo>
                  <a:pt x="36600" y="14548"/>
                </a:lnTo>
                <a:lnTo>
                  <a:pt x="36208" y="13929"/>
                </a:lnTo>
                <a:cubicBezTo>
                  <a:pt x="36143" y="13831"/>
                  <a:pt x="36078" y="13700"/>
                  <a:pt x="36012" y="13602"/>
                </a:cubicBezTo>
                <a:lnTo>
                  <a:pt x="45537" y="7633"/>
                </a:lnTo>
                <a:cubicBezTo>
                  <a:pt x="46059" y="7307"/>
                  <a:pt x="46222" y="6622"/>
                  <a:pt x="45896" y="6100"/>
                </a:cubicBezTo>
                <a:lnTo>
                  <a:pt x="44918" y="4534"/>
                </a:lnTo>
                <a:lnTo>
                  <a:pt x="42928" y="1403"/>
                </a:lnTo>
                <a:cubicBezTo>
                  <a:pt x="42716" y="1063"/>
                  <a:pt x="42352" y="875"/>
                  <a:pt x="41980" y="875"/>
                </a:cubicBezTo>
                <a:cubicBezTo>
                  <a:pt x="41780" y="875"/>
                  <a:pt x="41577" y="930"/>
                  <a:pt x="41395" y="1044"/>
                </a:cubicBezTo>
                <a:lnTo>
                  <a:pt x="40840" y="1403"/>
                </a:lnTo>
                <a:lnTo>
                  <a:pt x="40188" y="359"/>
                </a:lnTo>
                <a:cubicBezTo>
                  <a:pt x="40032" y="105"/>
                  <a:pt x="39806" y="1"/>
                  <a:pt x="3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1;p25">
            <a:extLst>
              <a:ext uri="{FF2B5EF4-FFF2-40B4-BE49-F238E27FC236}">
                <a16:creationId xmlns:a16="http://schemas.microsoft.com/office/drawing/2014/main" id="{D8CE03C7-989F-405B-8E44-79F93A62F6EB}"/>
              </a:ext>
            </a:extLst>
          </p:cNvPr>
          <p:cNvSpPr/>
          <p:nvPr/>
        </p:nvSpPr>
        <p:spPr>
          <a:xfrm rot="19270118">
            <a:off x="7072548" y="4141526"/>
            <a:ext cx="737830" cy="560478"/>
          </a:xfrm>
          <a:custGeom>
            <a:avLst/>
            <a:gdLst/>
            <a:ahLst/>
            <a:cxnLst/>
            <a:rect l="l" t="t" r="r" b="b"/>
            <a:pathLst>
              <a:path w="42081" h="28769" extrusionOk="0">
                <a:moveTo>
                  <a:pt x="26346" y="0"/>
                </a:moveTo>
                <a:cubicBezTo>
                  <a:pt x="24692" y="0"/>
                  <a:pt x="23008" y="296"/>
                  <a:pt x="21366" y="920"/>
                </a:cubicBezTo>
                <a:cubicBezTo>
                  <a:pt x="14190" y="3660"/>
                  <a:pt x="0" y="15730"/>
                  <a:pt x="2741" y="22939"/>
                </a:cubicBezTo>
                <a:cubicBezTo>
                  <a:pt x="4367" y="27198"/>
                  <a:pt x="11601" y="28769"/>
                  <a:pt x="18714" y="28769"/>
                </a:cubicBezTo>
                <a:cubicBezTo>
                  <a:pt x="23585" y="28769"/>
                  <a:pt x="28399" y="28032"/>
                  <a:pt x="31316" y="26918"/>
                </a:cubicBezTo>
                <a:cubicBezTo>
                  <a:pt x="38492" y="24178"/>
                  <a:pt x="42080" y="16121"/>
                  <a:pt x="39340" y="8945"/>
                </a:cubicBezTo>
                <a:cubicBezTo>
                  <a:pt x="37224" y="3403"/>
                  <a:pt x="31956" y="0"/>
                  <a:pt x="263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 name="Immagine 78" descr="Immagine che contiene sedendo, autobus&#10;&#10;Descrizione generata automaticamente">
            <a:extLst>
              <a:ext uri="{FF2B5EF4-FFF2-40B4-BE49-F238E27FC236}">
                <a16:creationId xmlns:a16="http://schemas.microsoft.com/office/drawing/2014/main" id="{F35D2F8A-C608-4627-8059-C0DB1545884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24000" y="2071487"/>
            <a:ext cx="9144000" cy="40671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491"/>
        <p:cNvGrpSpPr/>
        <p:nvPr/>
      </p:nvGrpSpPr>
      <p:grpSpPr>
        <a:xfrm>
          <a:off x="0" y="0"/>
          <a:ext cx="0" cy="0"/>
          <a:chOff x="0" y="0"/>
          <a:chExt cx="0" cy="0"/>
        </a:xfrm>
      </p:grpSpPr>
      <p:sp>
        <p:nvSpPr>
          <p:cNvPr id="4492" name="Google Shape;4492;p82"/>
          <p:cNvSpPr txBox="1">
            <a:spLocks noGrp="1"/>
          </p:cNvSpPr>
          <p:nvPr>
            <p:ph type="title"/>
          </p:nvPr>
        </p:nvSpPr>
        <p:spPr>
          <a:xfrm>
            <a:off x="2054767" y="722727"/>
            <a:ext cx="8649200" cy="637600"/>
          </a:xfrm>
          <a:prstGeom prst="rect">
            <a:avLst/>
          </a:prstGeom>
        </p:spPr>
        <p:txBody>
          <a:bodyPr spcFirstLastPara="1" wrap="square" lIns="121900" tIns="121900" rIns="121900" bIns="121900" anchor="ctr" anchorCtr="0">
            <a:noAutofit/>
          </a:bodyPr>
          <a:lstStyle/>
          <a:p>
            <a:r>
              <a:rPr lang="it-IT" dirty="0"/>
              <a:t>Ricerche di fondo 2/3</a:t>
            </a:r>
            <a:endParaRPr dirty="0"/>
          </a:p>
        </p:txBody>
      </p:sp>
      <p:sp>
        <p:nvSpPr>
          <p:cNvPr id="9" name="Google Shape;744;p38">
            <a:extLst>
              <a:ext uri="{FF2B5EF4-FFF2-40B4-BE49-F238E27FC236}">
                <a16:creationId xmlns:a16="http://schemas.microsoft.com/office/drawing/2014/main" id="{AFFC9633-D630-4269-91ED-590AA5EAAE20}"/>
              </a:ext>
            </a:extLst>
          </p:cNvPr>
          <p:cNvSpPr txBox="1">
            <a:spLocks noGrp="1"/>
          </p:cNvSpPr>
          <p:nvPr>
            <p:ph type="subTitle" idx="1"/>
          </p:nvPr>
        </p:nvSpPr>
        <p:spPr>
          <a:xfrm>
            <a:off x="961200" y="1652017"/>
            <a:ext cx="10269600" cy="4994000"/>
          </a:xfrm>
          <a:prstGeom prst="rect">
            <a:avLst/>
          </a:prstGeom>
        </p:spPr>
        <p:txBody>
          <a:bodyPr spcFirstLastPara="1" wrap="square" lIns="121900" tIns="121900" rIns="121900" bIns="121900" anchor="t" anchorCtr="0">
            <a:noAutofit/>
          </a:bodyPr>
          <a:lstStyle/>
          <a:p>
            <a:pPr marL="0" indent="0"/>
            <a:r>
              <a:rPr lang="it-IT" dirty="0"/>
              <a:t>Brian </a:t>
            </a:r>
            <a:r>
              <a:rPr lang="it-IT" dirty="0" err="1"/>
              <a:t>Dipert</a:t>
            </a:r>
            <a:r>
              <a:rPr lang="it-IT" dirty="0"/>
              <a:t> spiega l'interno di Google Home Mini smontandolo. All'interno del dispositivo si trovano un amplificatore audio, schermo metallico con una combinazione di SoC del sistema 88DE3006-BTK2 Marvell, memoria flash NAND Toshiba, due antenne integrate, SDRAM SK </a:t>
            </a:r>
            <a:r>
              <a:rPr lang="it-IT" dirty="0" err="1"/>
              <a:t>Hynix</a:t>
            </a:r>
            <a:r>
              <a:rPr lang="it-IT" dirty="0"/>
              <a:t> 4GB DDR3L, microfoni e adesivo con codice di fabbricazione. Nel link ci saranno informazioni più dettagliate.</a:t>
            </a:r>
          </a:p>
          <a:p>
            <a:pPr marL="0" indent="0"/>
            <a:r>
              <a:rPr lang="it-IT" dirty="0">
                <a:solidFill>
                  <a:schemeClr val="accent1"/>
                </a:solidFill>
                <a:hlinkClick r:id="rId3">
                  <a:extLst>
                    <a:ext uri="{A12FA001-AC4F-418D-AE19-62706E023703}">
                      <ahyp:hlinkClr xmlns:ahyp="http://schemas.microsoft.com/office/drawing/2018/hyperlinkcolor" val="tx"/>
                    </a:ext>
                  </a:extLst>
                </a:hlinkClick>
              </a:rPr>
              <a:t>https://www.edn.com/teardown-googles-home-mini/</a:t>
            </a:r>
            <a:endParaRPr lang="it-IT" dirty="0">
              <a:solidFill>
                <a:schemeClr val="accent1"/>
              </a:solidFill>
            </a:endParaRPr>
          </a:p>
          <a:p>
            <a:pPr marL="0" indent="0"/>
            <a:endParaRPr lang="it-IT" sz="1200" b="1" dirty="0"/>
          </a:p>
        </p:txBody>
      </p:sp>
      <p:pic>
        <p:nvPicPr>
          <p:cNvPr id="6" name="Immagine 5">
            <a:extLst>
              <a:ext uri="{FF2B5EF4-FFF2-40B4-BE49-F238E27FC236}">
                <a16:creationId xmlns:a16="http://schemas.microsoft.com/office/drawing/2014/main" id="{A9362BCC-D918-451A-A4F8-BC1F4A5BCA09}"/>
              </a:ext>
            </a:extLst>
          </p:cNvPr>
          <p:cNvPicPr>
            <a:picLocks noChangeAspect="1"/>
          </p:cNvPicPr>
          <p:nvPr/>
        </p:nvPicPr>
        <p:blipFill>
          <a:blip r:embed="rId4"/>
          <a:stretch>
            <a:fillRect/>
          </a:stretch>
        </p:blipFill>
        <p:spPr>
          <a:xfrm>
            <a:off x="1713882" y="3257550"/>
            <a:ext cx="5757335" cy="2395794"/>
          </a:xfrm>
          <a:prstGeom prst="rect">
            <a:avLst/>
          </a:prstGeom>
        </p:spPr>
      </p:pic>
      <p:pic>
        <p:nvPicPr>
          <p:cNvPr id="8" name="Immagine 7">
            <a:extLst>
              <a:ext uri="{FF2B5EF4-FFF2-40B4-BE49-F238E27FC236}">
                <a16:creationId xmlns:a16="http://schemas.microsoft.com/office/drawing/2014/main" id="{7DDD7089-D8C8-4FB7-BE33-5EF1E65EDACF}"/>
              </a:ext>
            </a:extLst>
          </p:cNvPr>
          <p:cNvPicPr>
            <a:picLocks noChangeAspect="1"/>
          </p:cNvPicPr>
          <p:nvPr/>
        </p:nvPicPr>
        <p:blipFill>
          <a:blip r:embed="rId5"/>
          <a:stretch>
            <a:fillRect/>
          </a:stretch>
        </p:blipFill>
        <p:spPr>
          <a:xfrm>
            <a:off x="8223899" y="4650924"/>
            <a:ext cx="2634214" cy="1690473"/>
          </a:xfrm>
          <a:prstGeom prst="rect">
            <a:avLst/>
          </a:prstGeom>
        </p:spPr>
      </p:pic>
      <p:pic>
        <p:nvPicPr>
          <p:cNvPr id="10" name="Immagine 9">
            <a:extLst>
              <a:ext uri="{FF2B5EF4-FFF2-40B4-BE49-F238E27FC236}">
                <a16:creationId xmlns:a16="http://schemas.microsoft.com/office/drawing/2014/main" id="{1D291958-73DA-4D7A-A474-7B386883D53B}"/>
              </a:ext>
            </a:extLst>
          </p:cNvPr>
          <p:cNvPicPr>
            <a:picLocks noChangeAspect="1"/>
          </p:cNvPicPr>
          <p:nvPr/>
        </p:nvPicPr>
        <p:blipFill>
          <a:blip r:embed="rId6"/>
          <a:stretch>
            <a:fillRect/>
          </a:stretch>
        </p:blipFill>
        <p:spPr>
          <a:xfrm>
            <a:off x="8223898" y="2805798"/>
            <a:ext cx="2560097" cy="161019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742"/>
        <p:cNvGrpSpPr/>
        <p:nvPr/>
      </p:nvGrpSpPr>
      <p:grpSpPr>
        <a:xfrm>
          <a:off x="0" y="0"/>
          <a:ext cx="0" cy="0"/>
          <a:chOff x="0" y="0"/>
          <a:chExt cx="0" cy="0"/>
        </a:xfrm>
      </p:grpSpPr>
      <p:sp>
        <p:nvSpPr>
          <p:cNvPr id="743" name="Google Shape;743;p38"/>
          <p:cNvSpPr txBox="1">
            <a:spLocks noGrp="1"/>
          </p:cNvSpPr>
          <p:nvPr>
            <p:ph type="title"/>
          </p:nvPr>
        </p:nvSpPr>
        <p:spPr>
          <a:xfrm>
            <a:off x="2054767" y="719333"/>
            <a:ext cx="8649200" cy="637600"/>
          </a:xfrm>
          <a:prstGeom prst="rect">
            <a:avLst/>
          </a:prstGeom>
        </p:spPr>
        <p:txBody>
          <a:bodyPr spcFirstLastPara="1" wrap="square" lIns="121900" tIns="121900" rIns="121900" bIns="121900" anchor="ctr" anchorCtr="0">
            <a:noAutofit/>
          </a:bodyPr>
          <a:lstStyle/>
          <a:p>
            <a:r>
              <a:rPr lang="it-IT" dirty="0">
                <a:solidFill>
                  <a:schemeClr val="accent3"/>
                </a:solidFill>
              </a:rPr>
              <a:t>Ricerche di fondo 3/3</a:t>
            </a:r>
            <a:endParaRPr dirty="0">
              <a:solidFill>
                <a:schemeClr val="accent3"/>
              </a:solidFill>
            </a:endParaRPr>
          </a:p>
        </p:txBody>
      </p:sp>
      <p:sp>
        <p:nvSpPr>
          <p:cNvPr id="744" name="Google Shape;744;p38"/>
          <p:cNvSpPr txBox="1">
            <a:spLocks noGrp="1"/>
          </p:cNvSpPr>
          <p:nvPr>
            <p:ph type="subTitle" idx="1"/>
          </p:nvPr>
        </p:nvSpPr>
        <p:spPr>
          <a:xfrm>
            <a:off x="961200" y="1652017"/>
            <a:ext cx="10269600" cy="4994000"/>
          </a:xfrm>
          <a:prstGeom prst="rect">
            <a:avLst/>
          </a:prstGeom>
        </p:spPr>
        <p:txBody>
          <a:bodyPr spcFirstLastPara="1" wrap="square" lIns="121900" tIns="121900" rIns="121900" bIns="121900" anchor="t" anchorCtr="0">
            <a:noAutofit/>
          </a:bodyPr>
          <a:lstStyle/>
          <a:p>
            <a:pPr marL="0" indent="0"/>
            <a:r>
              <a:rPr lang="it-IT" b="1" dirty="0">
                <a:solidFill>
                  <a:schemeClr val="accent6"/>
                </a:solidFill>
              </a:rPr>
              <a:t>Phil Moore </a:t>
            </a:r>
            <a:r>
              <a:rPr lang="it-IT" dirty="0"/>
              <a:t>ha indagato sugli speakers di Google in base alle diverse domande investigative. Ha analizzato l'app Google Home con lo smartphone, il dispositivo stesso utilizzando strumenti software e chip off e, infine, il servizio cloud. </a:t>
            </a:r>
          </a:p>
          <a:p>
            <a:pPr marL="0" indent="0"/>
            <a:r>
              <a:rPr lang="it-IT" dirty="0"/>
              <a:t>Dal telefono sono state trovate informazioni sull'account Google, posizione del dispositivo, ID dispositivo cloud e password </a:t>
            </a:r>
            <a:r>
              <a:rPr lang="it-IT" dirty="0" err="1"/>
              <a:t>wifi</a:t>
            </a:r>
            <a:r>
              <a:rPr lang="it-IT" dirty="0"/>
              <a:t>. Esaminando gli interni dell'altoparlante, le porte aperte, le richieste GET / POST e le informazioni Bluetooth connesse al dispositivo, come l'indirizzo MAC, il nome e la data del dispositivo che è stato collegato. </a:t>
            </a:r>
          </a:p>
          <a:p>
            <a:pPr marL="0" indent="0"/>
            <a:r>
              <a:rPr lang="it-IT" dirty="0"/>
              <a:t>Dal chip off, Google Home Mini ha il flash NAND Toshiba TC58NVG1S3HBA16 da 256 MB e utilizza BGA 67 </a:t>
            </a:r>
            <a:r>
              <a:rPr lang="it-IT" dirty="0" err="1"/>
              <a:t>Socket</a:t>
            </a:r>
            <a:r>
              <a:rPr lang="it-IT" dirty="0"/>
              <a:t>, NAND Flash Chip Reader (Dataman) per leggere i dati all'interno del chip. Dal dump, informazioni sul dispositivo Bluetooth e account Google. </a:t>
            </a:r>
          </a:p>
          <a:p>
            <a:pPr marL="0" indent="0"/>
            <a:r>
              <a:rPr lang="it-IT" dirty="0"/>
              <a:t>Per l'acquisizione del cloud, ho utilizzato principalmente "Le mie attività" di Google e Google Takeout. Attraverso l'acquisizione, non sono stati trovati tutti ma alcuni comandi e risposte.</a:t>
            </a:r>
          </a:p>
          <a:p>
            <a:pPr marL="0" indent="0"/>
            <a:r>
              <a:rPr lang="it-IT" sz="1200" b="1" dirty="0"/>
              <a:t>	</a:t>
            </a:r>
          </a:p>
          <a:p>
            <a:pPr marL="0" indent="0"/>
            <a:r>
              <a:rPr lang="it-IT" sz="1200" b="1" dirty="0"/>
              <a:t>	</a:t>
            </a:r>
          </a:p>
          <a:p>
            <a:pPr marL="0" indent="0"/>
            <a:r>
              <a:rPr lang="it-IT" sz="1200" b="1" dirty="0"/>
              <a:t>	</a:t>
            </a:r>
          </a:p>
          <a:p>
            <a:pPr marL="0" indent="0"/>
            <a:r>
              <a:rPr lang="it-IT" sz="1200" b="1" dirty="0"/>
              <a:t>	- </a:t>
            </a:r>
            <a:r>
              <a:rPr lang="it-IT" sz="1200" u="sng" dirty="0">
                <a:solidFill>
                  <a:schemeClr val="accent1"/>
                </a:solidFill>
                <a:hlinkClick r:id="rId3">
                  <a:extLst>
                    <a:ext uri="{A12FA001-AC4F-418D-AE19-62706E023703}">
                      <ahyp:hlinkClr xmlns:ahyp="http://schemas.microsoft.com/office/drawing/2018/hyperlinkcolor" val="tx"/>
                    </a:ext>
                  </a:extLst>
                </a:hlinkClick>
              </a:rPr>
              <a:t>https://www.youtube.com/watch?reload=9&amp;v=dLQLJP0Cu7c</a:t>
            </a:r>
            <a:endParaRPr lang="it-IT" sz="1200" b="1" u="sng" dirty="0">
              <a:solidFill>
                <a:schemeClr val="accent1"/>
              </a:solidFill>
            </a:endParaRPr>
          </a:p>
        </p:txBody>
      </p:sp>
      <p:pic>
        <p:nvPicPr>
          <p:cNvPr id="3" name="Immagine 2">
            <a:extLst>
              <a:ext uri="{FF2B5EF4-FFF2-40B4-BE49-F238E27FC236}">
                <a16:creationId xmlns:a16="http://schemas.microsoft.com/office/drawing/2014/main" id="{50966936-C3F2-4A0F-973F-A97AF02083C4}"/>
              </a:ext>
            </a:extLst>
          </p:cNvPr>
          <p:cNvPicPr>
            <a:picLocks noChangeAspect="1"/>
          </p:cNvPicPr>
          <p:nvPr/>
        </p:nvPicPr>
        <p:blipFill>
          <a:blip r:embed="rId4"/>
          <a:stretch>
            <a:fillRect/>
          </a:stretch>
        </p:blipFill>
        <p:spPr>
          <a:xfrm>
            <a:off x="1290637" y="4846353"/>
            <a:ext cx="2962275" cy="16567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5206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748"/>
        <p:cNvGrpSpPr/>
        <p:nvPr/>
      </p:nvGrpSpPr>
      <p:grpSpPr>
        <a:xfrm>
          <a:off x="0" y="0"/>
          <a:ext cx="0" cy="0"/>
          <a:chOff x="0" y="0"/>
          <a:chExt cx="0" cy="0"/>
        </a:xfrm>
      </p:grpSpPr>
      <p:sp>
        <p:nvSpPr>
          <p:cNvPr id="749" name="Google Shape;749;p39"/>
          <p:cNvSpPr txBox="1">
            <a:spLocks noGrp="1"/>
          </p:cNvSpPr>
          <p:nvPr>
            <p:ph type="title"/>
          </p:nvPr>
        </p:nvSpPr>
        <p:spPr>
          <a:xfrm>
            <a:off x="2053733" y="721484"/>
            <a:ext cx="7396400" cy="637600"/>
          </a:xfrm>
          <a:prstGeom prst="rect">
            <a:avLst/>
          </a:prstGeom>
        </p:spPr>
        <p:txBody>
          <a:bodyPr spcFirstLastPara="1" wrap="square" lIns="121900" tIns="121900" rIns="121900" bIns="121900" anchor="ctr" anchorCtr="0">
            <a:noAutofit/>
          </a:bodyPr>
          <a:lstStyle/>
          <a:p>
            <a:r>
              <a:rPr lang="it-IT" dirty="0"/>
              <a:t>Studio Google Home Mini</a:t>
            </a:r>
            <a:endParaRPr dirty="0"/>
          </a:p>
        </p:txBody>
      </p:sp>
      <p:sp>
        <p:nvSpPr>
          <p:cNvPr id="750" name="Google Shape;750;p39">
            <a:hlinkClick r:id="rId3" action="ppaction://hlinksldjump"/>
          </p:cNvPr>
          <p:cNvSpPr txBox="1">
            <a:spLocks noGrp="1"/>
          </p:cNvSpPr>
          <p:nvPr>
            <p:ph type="subTitle" idx="1"/>
          </p:nvPr>
        </p:nvSpPr>
        <p:spPr>
          <a:xfrm>
            <a:off x="2099033" y="1662100"/>
            <a:ext cx="8328400" cy="402400"/>
          </a:xfrm>
          <a:prstGeom prst="rect">
            <a:avLst/>
          </a:prstGeom>
        </p:spPr>
        <p:txBody>
          <a:bodyPr spcFirstLastPara="1" wrap="square" lIns="121900" tIns="121900" rIns="121900" bIns="121900" anchor="ctr" anchorCtr="0">
            <a:noAutofit/>
          </a:bodyPr>
          <a:lstStyle/>
          <a:p>
            <a:pPr marL="0" indent="0"/>
            <a:r>
              <a:rPr lang="en" sz="2800" dirty="0">
                <a:solidFill>
                  <a:srgbClr val="4D8CF5"/>
                </a:solidFill>
              </a:rPr>
              <a:t>1. </a:t>
            </a:r>
            <a:r>
              <a:rPr lang="it-IT" sz="2800" dirty="0">
                <a:solidFill>
                  <a:srgbClr val="4D8CF5"/>
                </a:solidFill>
              </a:rPr>
              <a:t>Strumenti e Metodologie utilizzate</a:t>
            </a:r>
            <a:endParaRPr sz="2800" dirty="0">
              <a:solidFill>
                <a:srgbClr val="4D8CF5"/>
              </a:solidFill>
            </a:endParaRPr>
          </a:p>
        </p:txBody>
      </p:sp>
      <p:sp>
        <p:nvSpPr>
          <p:cNvPr id="751" name="Google Shape;751;p39">
            <a:hlinkClick r:id="rId4" action="ppaction://hlinksldjump"/>
          </p:cNvPr>
          <p:cNvSpPr txBox="1">
            <a:spLocks noGrp="1"/>
          </p:cNvSpPr>
          <p:nvPr>
            <p:ph type="subTitle" idx="2"/>
          </p:nvPr>
        </p:nvSpPr>
        <p:spPr>
          <a:xfrm>
            <a:off x="2099033" y="2794964"/>
            <a:ext cx="8328400" cy="402000"/>
          </a:xfrm>
          <a:prstGeom prst="rect">
            <a:avLst/>
          </a:prstGeom>
        </p:spPr>
        <p:txBody>
          <a:bodyPr spcFirstLastPara="1" wrap="square" lIns="121900" tIns="121900" rIns="121900" bIns="121900" anchor="ctr" anchorCtr="0">
            <a:noAutofit/>
          </a:bodyPr>
          <a:lstStyle/>
          <a:p>
            <a:pPr marL="0" indent="0"/>
            <a:r>
              <a:rPr lang="en" sz="2800" dirty="0"/>
              <a:t>2. </a:t>
            </a:r>
            <a:r>
              <a:rPr lang="it-IT" sz="2800" dirty="0"/>
              <a:t>L’App Mobile</a:t>
            </a:r>
            <a:endParaRPr sz="2800" dirty="0"/>
          </a:p>
        </p:txBody>
      </p:sp>
      <p:sp>
        <p:nvSpPr>
          <p:cNvPr id="752" name="Google Shape;752;p39">
            <a:hlinkClick r:id="rId5" action="ppaction://hlinksldjump"/>
          </p:cNvPr>
          <p:cNvSpPr txBox="1">
            <a:spLocks noGrp="1"/>
          </p:cNvSpPr>
          <p:nvPr>
            <p:ph type="subTitle" idx="3"/>
          </p:nvPr>
        </p:nvSpPr>
        <p:spPr>
          <a:xfrm>
            <a:off x="2099033" y="3915240"/>
            <a:ext cx="8328400" cy="402400"/>
          </a:xfrm>
          <a:prstGeom prst="rect">
            <a:avLst/>
          </a:prstGeom>
        </p:spPr>
        <p:txBody>
          <a:bodyPr spcFirstLastPara="1" wrap="square" lIns="121900" tIns="121900" rIns="121900" bIns="121900" anchor="ctr" anchorCtr="0">
            <a:noAutofit/>
          </a:bodyPr>
          <a:lstStyle/>
          <a:p>
            <a:pPr marL="0" indent="0"/>
            <a:r>
              <a:rPr lang="en" sz="2800" dirty="0"/>
              <a:t>3. </a:t>
            </a:r>
            <a:r>
              <a:rPr lang="it-IT" sz="2800" dirty="0"/>
              <a:t>Analisi di Rete</a:t>
            </a:r>
            <a:endParaRPr sz="2800" dirty="0"/>
          </a:p>
        </p:txBody>
      </p:sp>
      <p:sp>
        <p:nvSpPr>
          <p:cNvPr id="753" name="Google Shape;753;p39">
            <a:hlinkClick r:id="" action="ppaction://noaction"/>
          </p:cNvPr>
          <p:cNvSpPr txBox="1">
            <a:spLocks noGrp="1"/>
          </p:cNvSpPr>
          <p:nvPr>
            <p:ph type="subTitle" idx="4"/>
          </p:nvPr>
        </p:nvSpPr>
        <p:spPr>
          <a:xfrm>
            <a:off x="2099033" y="5036180"/>
            <a:ext cx="8328400" cy="402400"/>
          </a:xfrm>
          <a:prstGeom prst="rect">
            <a:avLst/>
          </a:prstGeom>
        </p:spPr>
        <p:txBody>
          <a:bodyPr spcFirstLastPara="1" wrap="square" lIns="121900" tIns="121900" rIns="121900" bIns="121900" anchor="ctr" anchorCtr="0">
            <a:noAutofit/>
          </a:bodyPr>
          <a:lstStyle/>
          <a:p>
            <a:pPr marL="0" indent="0"/>
            <a:r>
              <a:rPr lang="en" sz="2800" dirty="0">
                <a:solidFill>
                  <a:srgbClr val="FBBC05"/>
                </a:solidFill>
              </a:rPr>
              <a:t>4. </a:t>
            </a:r>
            <a:r>
              <a:rPr lang="it-IT" sz="2800" dirty="0">
                <a:solidFill>
                  <a:srgbClr val="FBBC05"/>
                </a:solidFill>
              </a:rPr>
              <a:t>Conclusioni</a:t>
            </a:r>
            <a:endParaRPr sz="2800" dirty="0">
              <a:solidFill>
                <a:srgbClr val="FBBC05"/>
              </a:solidFill>
            </a:endParaRPr>
          </a:p>
        </p:txBody>
      </p:sp>
      <p:sp>
        <p:nvSpPr>
          <p:cNvPr id="758" name="Google Shape;758;p39"/>
          <p:cNvSpPr/>
          <p:nvPr/>
        </p:nvSpPr>
        <p:spPr>
          <a:xfrm>
            <a:off x="1910300" y="1772289"/>
            <a:ext cx="138800" cy="138800"/>
          </a:xfrm>
          <a:prstGeom prst="ellipse">
            <a:avLst/>
          </a:prstGeom>
          <a:solidFill>
            <a:srgbClr val="4D8CF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4D8CF5"/>
              </a:solidFill>
              <a:latin typeface="Arial"/>
              <a:cs typeface="Arial"/>
              <a:sym typeface="Arial"/>
            </a:endParaRPr>
          </a:p>
        </p:txBody>
      </p:sp>
      <p:sp>
        <p:nvSpPr>
          <p:cNvPr id="759" name="Google Shape;759;p39"/>
          <p:cNvSpPr/>
          <p:nvPr/>
        </p:nvSpPr>
        <p:spPr>
          <a:xfrm>
            <a:off x="1910300" y="2949553"/>
            <a:ext cx="138800" cy="138800"/>
          </a:xfrm>
          <a:prstGeom prst="ellipse">
            <a:avLst/>
          </a:pr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0" name="Google Shape;760;p39"/>
          <p:cNvSpPr/>
          <p:nvPr/>
        </p:nvSpPr>
        <p:spPr>
          <a:xfrm>
            <a:off x="1910300" y="4061445"/>
            <a:ext cx="138800" cy="138800"/>
          </a:xfrm>
          <a:prstGeom prst="ellipse">
            <a:avLst/>
          </a:pr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1" name="Google Shape;761;p39"/>
          <p:cNvSpPr/>
          <p:nvPr/>
        </p:nvSpPr>
        <p:spPr>
          <a:xfrm>
            <a:off x="1910300" y="5196555"/>
            <a:ext cx="138800" cy="138800"/>
          </a:xfrm>
          <a:prstGeom prst="ellipse">
            <a:avLst/>
          </a:prstGeom>
          <a:solidFill>
            <a:srgbClr val="FBBC0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FBBC05"/>
              </a:solidFill>
              <a:latin typeface="Arial"/>
              <a:cs typeface="Arial"/>
              <a:sym typeface="Arial"/>
            </a:endParaRPr>
          </a:p>
        </p:txBody>
      </p:sp>
      <p:sp>
        <p:nvSpPr>
          <p:cNvPr id="762" name="Google Shape;762;p39">
            <a:hlinkClick r:id="rId5" action="ppaction://hlinksldjump"/>
          </p:cNvPr>
          <p:cNvSpPr/>
          <p:nvPr/>
        </p:nvSpPr>
        <p:spPr>
          <a:xfrm rot="5400000">
            <a:off x="10709033" y="4162033"/>
            <a:ext cx="1551600" cy="79200"/>
          </a:xfrm>
          <a:prstGeom prst="rect">
            <a:avLst/>
          </a:pr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3" name="Google Shape;763;p39">
            <a:hlinkClick r:id="" action="ppaction://noaction"/>
          </p:cNvPr>
          <p:cNvSpPr/>
          <p:nvPr/>
        </p:nvSpPr>
        <p:spPr>
          <a:xfrm rot="5400000">
            <a:off x="10629010" y="2532849"/>
            <a:ext cx="1711527" cy="79327"/>
          </a:xfrm>
          <a:prstGeom prst="rect">
            <a:avLst/>
          </a:pr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4" name="Google Shape;764;p39"/>
          <p:cNvSpPr/>
          <p:nvPr/>
        </p:nvSpPr>
        <p:spPr>
          <a:xfrm rot="5400000">
            <a:off x="10608732" y="5804881"/>
            <a:ext cx="1752080" cy="79327"/>
          </a:xfrm>
          <a:prstGeom prst="rect">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5" name="Google Shape;765;p39">
            <a:hlinkClick r:id="rId3" action="ppaction://hlinksldjump"/>
          </p:cNvPr>
          <p:cNvSpPr/>
          <p:nvPr/>
        </p:nvSpPr>
        <p:spPr>
          <a:xfrm rot="5400000">
            <a:off x="10702633" y="893500"/>
            <a:ext cx="1564400" cy="79200"/>
          </a:xfrm>
          <a:prstGeom prst="rect">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6" name="Google Shape;766;p39"/>
          <p:cNvSpPr txBox="1"/>
          <p:nvPr/>
        </p:nvSpPr>
        <p:spPr>
          <a:xfrm>
            <a:off x="11019777" y="873485"/>
            <a:ext cx="587200" cy="315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b="1" kern="0" dirty="0">
                <a:solidFill>
                  <a:srgbClr val="FBBC05"/>
                </a:solidFill>
                <a:latin typeface="Ubuntu"/>
                <a:ea typeface="Ubuntu"/>
                <a:cs typeface="Ubuntu"/>
                <a:sym typeface="Ubuntu"/>
              </a:rPr>
              <a:t>1</a:t>
            </a:r>
            <a:endParaRPr sz="1867" b="1" kern="0" dirty="0">
              <a:solidFill>
                <a:srgbClr val="FBBC05"/>
              </a:solidFill>
              <a:latin typeface="Ubuntu"/>
              <a:ea typeface="Ubuntu"/>
              <a:cs typeface="Ubuntu"/>
              <a:sym typeface="Ubuntu"/>
            </a:endParaRPr>
          </a:p>
        </p:txBody>
      </p:sp>
      <p:sp>
        <p:nvSpPr>
          <p:cNvPr id="767" name="Google Shape;767;p39"/>
          <p:cNvSpPr txBox="1"/>
          <p:nvPr/>
        </p:nvSpPr>
        <p:spPr>
          <a:xfrm>
            <a:off x="11019777" y="2478685"/>
            <a:ext cx="587200" cy="315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b="1" kern="0" dirty="0">
                <a:solidFill>
                  <a:srgbClr val="EA4335"/>
                </a:solidFill>
                <a:latin typeface="Ubuntu"/>
                <a:ea typeface="Ubuntu"/>
                <a:cs typeface="Ubuntu"/>
                <a:sym typeface="Ubuntu"/>
              </a:rPr>
              <a:t>2</a:t>
            </a:r>
            <a:endParaRPr sz="1867" b="1" kern="0" dirty="0">
              <a:solidFill>
                <a:srgbClr val="EA4335"/>
              </a:solidFill>
              <a:latin typeface="Ubuntu"/>
              <a:ea typeface="Ubuntu"/>
              <a:cs typeface="Ubuntu"/>
              <a:sym typeface="Ubuntu"/>
            </a:endParaRPr>
          </a:p>
        </p:txBody>
      </p:sp>
      <p:sp>
        <p:nvSpPr>
          <p:cNvPr id="768" name="Google Shape;768;p39"/>
          <p:cNvSpPr txBox="1"/>
          <p:nvPr/>
        </p:nvSpPr>
        <p:spPr>
          <a:xfrm>
            <a:off x="11019777" y="4083885"/>
            <a:ext cx="587200" cy="315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b="1" kern="0" dirty="0">
                <a:solidFill>
                  <a:srgbClr val="34A853"/>
                </a:solidFill>
                <a:latin typeface="Ubuntu"/>
                <a:ea typeface="Ubuntu"/>
                <a:cs typeface="Ubuntu"/>
                <a:sym typeface="Ubuntu"/>
              </a:rPr>
              <a:t>3</a:t>
            </a:r>
            <a:endParaRPr sz="1867" b="1" kern="0" dirty="0">
              <a:solidFill>
                <a:srgbClr val="34A853"/>
              </a:solidFill>
              <a:latin typeface="Ubuntu"/>
              <a:ea typeface="Ubuntu"/>
              <a:cs typeface="Ubuntu"/>
              <a:sym typeface="Ubuntu"/>
            </a:endParaRPr>
          </a:p>
        </p:txBody>
      </p:sp>
      <p:sp>
        <p:nvSpPr>
          <p:cNvPr id="769" name="Google Shape;769;p39">
            <a:hlinkClick r:id="" action="ppaction://noaction"/>
          </p:cNvPr>
          <p:cNvSpPr txBox="1"/>
          <p:nvPr/>
        </p:nvSpPr>
        <p:spPr>
          <a:xfrm>
            <a:off x="11019777" y="5689085"/>
            <a:ext cx="587200" cy="315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b="1" kern="0">
                <a:solidFill>
                  <a:srgbClr val="4D8CF5"/>
                </a:solidFill>
                <a:latin typeface="Ubuntu"/>
                <a:ea typeface="Ubuntu"/>
                <a:cs typeface="Ubuntu"/>
                <a:sym typeface="Ubuntu"/>
              </a:rPr>
              <a:t>4</a:t>
            </a:r>
            <a:endParaRPr sz="1867" b="1" kern="0">
              <a:solidFill>
                <a:srgbClr val="4D8CF5"/>
              </a:solidFill>
              <a:latin typeface="Ubuntu"/>
              <a:ea typeface="Ubuntu"/>
              <a:cs typeface="Ubuntu"/>
              <a:sym typeface="Ubuntu"/>
            </a:endParaRPr>
          </a:p>
        </p:txBody>
      </p:sp>
      <p:sp>
        <p:nvSpPr>
          <p:cNvPr id="770" name="Google Shape;770;p39">
            <a:hlinkClick r:id="" action="ppaction://hlinkshowjump?jump=nextslide"/>
          </p:cNvPr>
          <p:cNvSpPr/>
          <p:nvPr/>
        </p:nvSpPr>
        <p:spPr>
          <a:xfrm>
            <a:off x="10493625" y="927805"/>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1" name="Google Shape;771;p39">
            <a:hlinkClick r:id="" action="ppaction://hlinkshowjump?jump=previousslide"/>
          </p:cNvPr>
          <p:cNvSpPr/>
          <p:nvPr/>
        </p:nvSpPr>
        <p:spPr>
          <a:xfrm rot="10800000">
            <a:off x="10100301" y="927808"/>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772" name="Google Shape;772;p39"/>
          <p:cNvGrpSpPr/>
          <p:nvPr/>
        </p:nvGrpSpPr>
        <p:grpSpPr>
          <a:xfrm>
            <a:off x="9705795" y="928721"/>
            <a:ext cx="260379" cy="260379"/>
            <a:chOff x="5660400" y="238125"/>
            <a:chExt cx="481825" cy="481825"/>
          </a:xfrm>
        </p:grpSpPr>
        <p:sp>
          <p:nvSpPr>
            <p:cNvPr id="773" name="Google Shape;773;p3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435D74"/>
                </a:solidFill>
                <a:latin typeface="Arial"/>
                <a:cs typeface="Arial"/>
                <a:sym typeface="Arial"/>
              </a:endParaRPr>
            </a:p>
          </p:txBody>
        </p:sp>
        <p:sp>
          <p:nvSpPr>
            <p:cNvPr id="774" name="Google Shape;774;p3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435D74"/>
                </a:solidFill>
                <a:latin typeface="Arial"/>
                <a:cs typeface="Arial"/>
                <a:sym typeface="Arial"/>
              </a:endParaRPr>
            </a:p>
          </p:txBody>
        </p:sp>
      </p:grpSp>
      <p:sp>
        <p:nvSpPr>
          <p:cNvPr id="775" name="Google Shape;775;p39">
            <a:hlinkClick r:id="rId6" action="ppaction://hlinksldjump"/>
          </p:cNvPr>
          <p:cNvSpPr/>
          <p:nvPr/>
        </p:nvSpPr>
        <p:spPr>
          <a:xfrm>
            <a:off x="9704867" y="909300"/>
            <a:ext cx="261200" cy="287200"/>
          </a:xfrm>
          <a:prstGeom prst="rect">
            <a:avLst/>
          </a:prstGeom>
          <a:no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429"/>
        <p:cNvGrpSpPr/>
        <p:nvPr/>
      </p:nvGrpSpPr>
      <p:grpSpPr>
        <a:xfrm>
          <a:off x="0" y="0"/>
          <a:ext cx="0" cy="0"/>
          <a:chOff x="0" y="0"/>
          <a:chExt cx="0" cy="0"/>
        </a:xfrm>
      </p:grpSpPr>
      <p:sp>
        <p:nvSpPr>
          <p:cNvPr id="4430" name="Google Shape;4430;p79"/>
          <p:cNvSpPr txBox="1">
            <a:spLocks noGrp="1"/>
          </p:cNvSpPr>
          <p:nvPr>
            <p:ph type="title"/>
          </p:nvPr>
        </p:nvSpPr>
        <p:spPr>
          <a:xfrm>
            <a:off x="2054767" y="722727"/>
            <a:ext cx="8649200" cy="637600"/>
          </a:xfrm>
          <a:prstGeom prst="rect">
            <a:avLst/>
          </a:prstGeom>
        </p:spPr>
        <p:txBody>
          <a:bodyPr spcFirstLastPara="1" wrap="square" lIns="121900" tIns="121900" rIns="121900" bIns="121900" anchor="ctr" anchorCtr="0">
            <a:noAutofit/>
          </a:bodyPr>
          <a:lstStyle/>
          <a:p>
            <a:r>
              <a:rPr lang="it-IT" dirty="0">
                <a:solidFill>
                  <a:srgbClr val="4D8CF5"/>
                </a:solidFill>
              </a:rPr>
              <a:t>Strumenti e Metodologie utilizzate</a:t>
            </a:r>
            <a:endParaRPr dirty="0">
              <a:solidFill>
                <a:srgbClr val="4D8CF5"/>
              </a:solidFill>
            </a:endParaRPr>
          </a:p>
        </p:txBody>
      </p:sp>
      <p:sp>
        <p:nvSpPr>
          <p:cNvPr id="4433" name="Google Shape;4433;p79"/>
          <p:cNvSpPr/>
          <p:nvPr/>
        </p:nvSpPr>
        <p:spPr>
          <a:xfrm>
            <a:off x="2749819" y="1682445"/>
            <a:ext cx="2167561" cy="4322240"/>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34A853"/>
              </a:solidFill>
              <a:effectLst/>
              <a:uLnTx/>
              <a:uFillTx/>
              <a:latin typeface="Arial"/>
              <a:ea typeface="+mn-ea"/>
              <a:cs typeface="Arial"/>
              <a:sym typeface="Arial"/>
            </a:endParaRPr>
          </a:p>
        </p:txBody>
      </p:sp>
      <p:sp>
        <p:nvSpPr>
          <p:cNvPr id="4434" name="Google Shape;4434;p79">
            <a:hlinkClick r:id="" action="ppaction://hlinkshowjump?jump=nextslide"/>
          </p:cNvPr>
          <p:cNvSpPr/>
          <p:nvPr/>
        </p:nvSpPr>
        <p:spPr>
          <a:xfrm>
            <a:off x="10493625" y="927805"/>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35" name="Google Shape;4435;p79">
            <a:hlinkClick r:id="" action="ppaction://hlinkshowjump?jump=previousslide"/>
          </p:cNvPr>
          <p:cNvSpPr/>
          <p:nvPr/>
        </p:nvSpPr>
        <p:spPr>
          <a:xfrm rot="10800000">
            <a:off x="10100301" y="927808"/>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3" name="Immagine 2" descr="Immagine che contiene testo&#10;&#10;Descrizione generata automaticamente">
            <a:extLst>
              <a:ext uri="{FF2B5EF4-FFF2-40B4-BE49-F238E27FC236}">
                <a16:creationId xmlns:a16="http://schemas.microsoft.com/office/drawing/2014/main" id="{1D3647F3-AB5A-4985-AE36-39D3287DD4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6071" y="2057400"/>
            <a:ext cx="1988820" cy="3566160"/>
          </a:xfrm>
          <a:prstGeom prst="rect">
            <a:avLst/>
          </a:prstGeom>
        </p:spPr>
      </p:pic>
      <p:pic>
        <p:nvPicPr>
          <p:cNvPr id="12" name="Immagine 11" descr="Immagine che contiene elettronico, computer, sedendo, portatile&#10;&#10;Descrizione generata automaticamente">
            <a:extLst>
              <a:ext uri="{FF2B5EF4-FFF2-40B4-BE49-F238E27FC236}">
                <a16:creationId xmlns:a16="http://schemas.microsoft.com/office/drawing/2014/main" id="{14668B27-E971-4382-9CF5-F281271BB44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883169" y="2655116"/>
            <a:ext cx="2167561" cy="2163912"/>
          </a:xfrm>
          <a:prstGeom prst="rect">
            <a:avLst/>
          </a:prstGeom>
        </p:spPr>
      </p:pic>
      <p:pic>
        <p:nvPicPr>
          <p:cNvPr id="14" name="Immagine 13" descr="Immagine che contiene interni, sedendo, tavolo, fotografia&#10;&#10;Descrizione generata automaticamente">
            <a:extLst>
              <a:ext uri="{FF2B5EF4-FFF2-40B4-BE49-F238E27FC236}">
                <a16:creationId xmlns:a16="http://schemas.microsoft.com/office/drawing/2014/main" id="{4294FD9E-313A-4694-B03F-6BB43FFE48E7}"/>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9547" r="18375" b="41802"/>
          <a:stretch/>
        </p:blipFill>
        <p:spPr>
          <a:xfrm>
            <a:off x="9016520" y="3070523"/>
            <a:ext cx="2167561" cy="15399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Google Shape;4431;p79">
            <a:extLst>
              <a:ext uri="{FF2B5EF4-FFF2-40B4-BE49-F238E27FC236}">
                <a16:creationId xmlns:a16="http://schemas.microsoft.com/office/drawing/2014/main" id="{DD4A7E0E-B266-432F-9909-0438ECAF9136}"/>
              </a:ext>
            </a:extLst>
          </p:cNvPr>
          <p:cNvSpPr txBox="1">
            <a:spLocks/>
          </p:cNvSpPr>
          <p:nvPr/>
        </p:nvSpPr>
        <p:spPr>
          <a:xfrm>
            <a:off x="3048655" y="5956586"/>
            <a:ext cx="1583651" cy="42927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Ubuntu"/>
              <a:buNone/>
              <a:defRPr sz="2133" b="0" i="0" u="none" strike="noStrike" cap="none">
                <a:solidFill>
                  <a:schemeClr val="dk2"/>
                </a:solidFill>
                <a:latin typeface="Ubuntu"/>
                <a:ea typeface="Ubuntu"/>
                <a:cs typeface="Ubuntu"/>
                <a:sym typeface="Ubuntu"/>
              </a:defRPr>
            </a:lvl1pPr>
            <a:lvl2pPr marL="914400" marR="0" lvl="1"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2pPr>
            <a:lvl3pPr marL="1371600" marR="0" lvl="2"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3pPr>
            <a:lvl4pPr marL="1828800" marR="0" lvl="3"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4pPr>
            <a:lvl5pPr marL="2286000" marR="0" lvl="4"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5pPr>
            <a:lvl6pPr marL="2743200" marR="0" lvl="5"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6pPr>
            <a:lvl7pPr marL="3200400" marR="0" lvl="6"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7pPr>
            <a:lvl8pPr marL="3657600" marR="0" lvl="7"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8pPr>
            <a:lvl9pPr marL="4114800" marR="0" lvl="8"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9pPr>
          </a:lstStyle>
          <a:p>
            <a:pPr marL="0" indent="0"/>
            <a:r>
              <a:rPr lang="it-IT" sz="1400" b="1" dirty="0" err="1">
                <a:solidFill>
                  <a:schemeClr val="accent6"/>
                </a:solidFill>
              </a:rPr>
              <a:t>Meizu</a:t>
            </a:r>
            <a:r>
              <a:rPr lang="it-IT" sz="1400" b="1" dirty="0">
                <a:solidFill>
                  <a:schemeClr val="accent6"/>
                </a:solidFill>
              </a:rPr>
              <a:t> M2 Note</a:t>
            </a:r>
            <a:endParaRPr lang="it-IT" sz="1400" b="1" kern="0" dirty="0">
              <a:solidFill>
                <a:schemeClr val="accent6"/>
              </a:solidFill>
            </a:endParaRPr>
          </a:p>
        </p:txBody>
      </p:sp>
      <p:sp>
        <p:nvSpPr>
          <p:cNvPr id="25" name="Google Shape;4431;p79">
            <a:extLst>
              <a:ext uri="{FF2B5EF4-FFF2-40B4-BE49-F238E27FC236}">
                <a16:creationId xmlns:a16="http://schemas.microsoft.com/office/drawing/2014/main" id="{AC717099-3553-4435-AB3C-5A56975830BA}"/>
              </a:ext>
            </a:extLst>
          </p:cNvPr>
          <p:cNvSpPr txBox="1">
            <a:spLocks/>
          </p:cNvSpPr>
          <p:nvPr/>
        </p:nvSpPr>
        <p:spPr>
          <a:xfrm>
            <a:off x="6175123" y="4833917"/>
            <a:ext cx="1737485" cy="42927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Ubuntu"/>
              <a:buNone/>
              <a:defRPr sz="2133" b="0" i="0" u="none" strike="noStrike" cap="none">
                <a:solidFill>
                  <a:schemeClr val="dk2"/>
                </a:solidFill>
                <a:latin typeface="Ubuntu"/>
                <a:ea typeface="Ubuntu"/>
                <a:cs typeface="Ubuntu"/>
                <a:sym typeface="Ubuntu"/>
              </a:defRPr>
            </a:lvl1pPr>
            <a:lvl2pPr marL="914400" marR="0" lvl="1"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2pPr>
            <a:lvl3pPr marL="1371600" marR="0" lvl="2"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3pPr>
            <a:lvl4pPr marL="1828800" marR="0" lvl="3"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4pPr>
            <a:lvl5pPr marL="2286000" marR="0" lvl="4"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5pPr>
            <a:lvl6pPr marL="2743200" marR="0" lvl="5"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6pPr>
            <a:lvl7pPr marL="3200400" marR="0" lvl="6"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7pPr>
            <a:lvl8pPr marL="3657600" marR="0" lvl="7"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8pPr>
            <a:lvl9pPr marL="4114800" marR="0" lvl="8"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9pPr>
          </a:lstStyle>
          <a:p>
            <a:pPr marL="0" indent="0"/>
            <a:r>
              <a:rPr lang="it-IT" sz="1400" b="1" dirty="0">
                <a:solidFill>
                  <a:schemeClr val="accent6"/>
                </a:solidFill>
              </a:rPr>
              <a:t>AsusRog Laptop</a:t>
            </a:r>
            <a:endParaRPr lang="it-IT" sz="1400" b="1" kern="0" dirty="0">
              <a:solidFill>
                <a:schemeClr val="accent6"/>
              </a:solidFill>
            </a:endParaRPr>
          </a:p>
        </p:txBody>
      </p:sp>
      <p:sp>
        <p:nvSpPr>
          <p:cNvPr id="26" name="Google Shape;4431;p79">
            <a:extLst>
              <a:ext uri="{FF2B5EF4-FFF2-40B4-BE49-F238E27FC236}">
                <a16:creationId xmlns:a16="http://schemas.microsoft.com/office/drawing/2014/main" id="{99D0753E-8BB1-42FB-966B-57B87B45389B}"/>
              </a:ext>
            </a:extLst>
          </p:cNvPr>
          <p:cNvSpPr txBox="1">
            <a:spLocks/>
          </p:cNvSpPr>
          <p:nvPr/>
        </p:nvSpPr>
        <p:spPr>
          <a:xfrm>
            <a:off x="9259436" y="4619279"/>
            <a:ext cx="1875608" cy="42927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Ubuntu"/>
              <a:buNone/>
              <a:defRPr sz="2133" b="0" i="0" u="none" strike="noStrike" cap="none">
                <a:solidFill>
                  <a:schemeClr val="dk2"/>
                </a:solidFill>
                <a:latin typeface="Ubuntu"/>
                <a:ea typeface="Ubuntu"/>
                <a:cs typeface="Ubuntu"/>
                <a:sym typeface="Ubuntu"/>
              </a:defRPr>
            </a:lvl1pPr>
            <a:lvl2pPr marL="914400" marR="0" lvl="1"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2pPr>
            <a:lvl3pPr marL="1371600" marR="0" lvl="2"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3pPr>
            <a:lvl4pPr marL="1828800" marR="0" lvl="3"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4pPr>
            <a:lvl5pPr marL="2286000" marR="0" lvl="4"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5pPr>
            <a:lvl6pPr marL="2743200" marR="0" lvl="5"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6pPr>
            <a:lvl7pPr marL="3200400" marR="0" lvl="6"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7pPr>
            <a:lvl8pPr marL="3657600" marR="0" lvl="7"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8pPr>
            <a:lvl9pPr marL="4114800" marR="0" lvl="8"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9pPr>
          </a:lstStyle>
          <a:p>
            <a:pPr marL="0" indent="0"/>
            <a:r>
              <a:rPr lang="it-IT" sz="1400" b="1" dirty="0">
                <a:solidFill>
                  <a:schemeClr val="accent6"/>
                </a:solidFill>
              </a:rPr>
              <a:t>Google Home Mini</a:t>
            </a:r>
            <a:endParaRPr lang="it-IT" sz="1400" b="1" kern="0" dirty="0">
              <a:solidFill>
                <a:schemeClr val="accent6"/>
              </a:solidFill>
            </a:endParaRPr>
          </a:p>
        </p:txBody>
      </p:sp>
      <p:cxnSp>
        <p:nvCxnSpPr>
          <p:cNvPr id="19" name="Connettore diritto 18">
            <a:extLst>
              <a:ext uri="{FF2B5EF4-FFF2-40B4-BE49-F238E27FC236}">
                <a16:creationId xmlns:a16="http://schemas.microsoft.com/office/drawing/2014/main" id="{D94D96A1-E584-422B-9C3C-DC6944B22D29}"/>
              </a:ext>
            </a:extLst>
          </p:cNvPr>
          <p:cNvCxnSpPr>
            <a:stCxn id="3" idx="3"/>
          </p:cNvCxnSpPr>
          <p:nvPr/>
        </p:nvCxnSpPr>
        <p:spPr>
          <a:xfrm>
            <a:off x="4834891" y="3840480"/>
            <a:ext cx="1048278"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Connettore diritto 28">
            <a:extLst>
              <a:ext uri="{FF2B5EF4-FFF2-40B4-BE49-F238E27FC236}">
                <a16:creationId xmlns:a16="http://schemas.microsoft.com/office/drawing/2014/main" id="{45BE2156-76A0-4426-A8D0-87F939A6CD5C}"/>
              </a:ext>
            </a:extLst>
          </p:cNvPr>
          <p:cNvCxnSpPr>
            <a:cxnSpLocks/>
            <a:endCxn id="14" idx="1"/>
          </p:cNvCxnSpPr>
          <p:nvPr/>
        </p:nvCxnSpPr>
        <p:spPr>
          <a:xfrm>
            <a:off x="8050730" y="3840480"/>
            <a:ext cx="965790"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4" name="Elemento grafico 23" descr="Router wireless">
            <a:extLst>
              <a:ext uri="{FF2B5EF4-FFF2-40B4-BE49-F238E27FC236}">
                <a16:creationId xmlns:a16="http://schemas.microsoft.com/office/drawing/2014/main" id="{27A8AA1C-B523-494A-8D08-83825498BA8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92249" y="3499104"/>
            <a:ext cx="682752" cy="682752"/>
          </a:xfrm>
          <a:prstGeom prst="rect">
            <a:avLst/>
          </a:prstGeom>
        </p:spPr>
      </p:pic>
      <p:pic>
        <p:nvPicPr>
          <p:cNvPr id="28" name="Elemento grafico 27" descr="Ricerca">
            <a:extLst>
              <a:ext uri="{FF2B5EF4-FFF2-40B4-BE49-F238E27FC236}">
                <a16:creationId xmlns:a16="http://schemas.microsoft.com/office/drawing/2014/main" id="{BF32277D-EEF9-4B42-B2DF-D9F7CF1AEE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30970" y="3566160"/>
            <a:ext cx="548639" cy="548639"/>
          </a:xfrm>
          <a:prstGeom prst="rect">
            <a:avLst/>
          </a:prstGeom>
        </p:spPr>
      </p:pic>
    </p:spTree>
    <p:extLst>
      <p:ext uri="{BB962C8B-B14F-4D97-AF65-F5344CB8AC3E}">
        <p14:creationId xmlns:p14="http://schemas.microsoft.com/office/powerpoint/2010/main" val="274612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429"/>
        <p:cNvGrpSpPr/>
        <p:nvPr/>
      </p:nvGrpSpPr>
      <p:grpSpPr>
        <a:xfrm>
          <a:off x="0" y="0"/>
          <a:ext cx="0" cy="0"/>
          <a:chOff x="0" y="0"/>
          <a:chExt cx="0" cy="0"/>
        </a:xfrm>
      </p:grpSpPr>
      <p:sp>
        <p:nvSpPr>
          <p:cNvPr id="4430" name="Google Shape;4430;p79"/>
          <p:cNvSpPr txBox="1">
            <a:spLocks noGrp="1"/>
          </p:cNvSpPr>
          <p:nvPr>
            <p:ph type="title"/>
          </p:nvPr>
        </p:nvSpPr>
        <p:spPr>
          <a:xfrm>
            <a:off x="2054767" y="722727"/>
            <a:ext cx="8649200" cy="637600"/>
          </a:xfrm>
          <a:prstGeom prst="rect">
            <a:avLst/>
          </a:prstGeom>
        </p:spPr>
        <p:txBody>
          <a:bodyPr spcFirstLastPara="1" wrap="square" lIns="121900" tIns="121900" rIns="121900" bIns="121900" anchor="ctr" anchorCtr="0">
            <a:noAutofit/>
          </a:bodyPr>
          <a:lstStyle/>
          <a:p>
            <a:r>
              <a:rPr lang="it-IT" dirty="0">
                <a:solidFill>
                  <a:srgbClr val="4D8CF5"/>
                </a:solidFill>
              </a:rPr>
              <a:t>Strumenti e Metodologie utilizzate</a:t>
            </a:r>
            <a:endParaRPr dirty="0"/>
          </a:p>
        </p:txBody>
      </p:sp>
      <p:sp>
        <p:nvSpPr>
          <p:cNvPr id="4431" name="Google Shape;4431;p79"/>
          <p:cNvSpPr txBox="1">
            <a:spLocks noGrp="1"/>
          </p:cNvSpPr>
          <p:nvPr>
            <p:ph type="subTitle" idx="1"/>
          </p:nvPr>
        </p:nvSpPr>
        <p:spPr>
          <a:xfrm>
            <a:off x="6371793" y="2832667"/>
            <a:ext cx="4097600" cy="1620800"/>
          </a:xfrm>
          <a:prstGeom prst="rect">
            <a:avLst/>
          </a:prstGeom>
        </p:spPr>
        <p:txBody>
          <a:bodyPr spcFirstLastPara="1" wrap="square" lIns="121900" tIns="121900" rIns="121900" bIns="121900" anchor="ctr" anchorCtr="0">
            <a:noAutofit/>
          </a:bodyPr>
          <a:lstStyle/>
          <a:p>
            <a:pPr marL="0" indent="0" algn="ctr"/>
            <a:r>
              <a:rPr lang="it-IT" sz="1600" dirty="0">
                <a:solidFill>
                  <a:schemeClr val="accent6"/>
                </a:solidFill>
              </a:rPr>
              <a:t>I comandi sono stati inviati direttamente a Google Home Mini e tramite l'applicazione per smartphone «</a:t>
            </a:r>
            <a:r>
              <a:rPr lang="it-IT" sz="1600" b="1" dirty="0">
                <a:solidFill>
                  <a:schemeClr val="accent6"/>
                </a:solidFill>
              </a:rPr>
              <a:t>Google Home</a:t>
            </a:r>
            <a:r>
              <a:rPr lang="it-IT" sz="1600" dirty="0">
                <a:solidFill>
                  <a:schemeClr val="accent6"/>
                </a:solidFill>
              </a:rPr>
              <a:t>» v.2.24.1.113</a:t>
            </a:r>
          </a:p>
        </p:txBody>
      </p:sp>
      <p:sp>
        <p:nvSpPr>
          <p:cNvPr id="4433" name="Google Shape;4433;p79"/>
          <p:cNvSpPr/>
          <p:nvPr/>
        </p:nvSpPr>
        <p:spPr>
          <a:xfrm>
            <a:off x="2749819" y="1682445"/>
            <a:ext cx="2167561" cy="4322240"/>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34A853"/>
              </a:solidFill>
              <a:latin typeface="Arial"/>
              <a:cs typeface="Arial"/>
              <a:sym typeface="Arial"/>
            </a:endParaRPr>
          </a:p>
        </p:txBody>
      </p:sp>
      <p:sp>
        <p:nvSpPr>
          <p:cNvPr id="4434" name="Google Shape;4434;p79">
            <a:hlinkClick r:id="" action="ppaction://hlinkshowjump?jump=nextslide"/>
          </p:cNvPr>
          <p:cNvSpPr/>
          <p:nvPr/>
        </p:nvSpPr>
        <p:spPr>
          <a:xfrm>
            <a:off x="10493625" y="927805"/>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35" name="Google Shape;4435;p79">
            <a:hlinkClick r:id="" action="ppaction://hlinkshowjump?jump=previousslide"/>
          </p:cNvPr>
          <p:cNvSpPr/>
          <p:nvPr/>
        </p:nvSpPr>
        <p:spPr>
          <a:xfrm rot="10800000">
            <a:off x="10100301" y="927808"/>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3" name="Immagine 2" descr="Immagine che contiene testo&#10;&#10;Descrizione generata automaticamente">
            <a:extLst>
              <a:ext uri="{FF2B5EF4-FFF2-40B4-BE49-F238E27FC236}">
                <a16:creationId xmlns:a16="http://schemas.microsoft.com/office/drawing/2014/main" id="{1D3647F3-AB5A-4985-AE36-39D3287DD4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6071" y="2057400"/>
            <a:ext cx="1988820" cy="3566160"/>
          </a:xfrm>
          <a:prstGeom prst="rect">
            <a:avLst/>
          </a:prstGeom>
        </p:spPr>
      </p:pic>
      <p:sp>
        <p:nvSpPr>
          <p:cNvPr id="23" name="Google Shape;4431;p79">
            <a:extLst>
              <a:ext uri="{FF2B5EF4-FFF2-40B4-BE49-F238E27FC236}">
                <a16:creationId xmlns:a16="http://schemas.microsoft.com/office/drawing/2014/main" id="{2D200DFB-FA9D-457C-84C4-062D32B01E31}"/>
              </a:ext>
            </a:extLst>
          </p:cNvPr>
          <p:cNvSpPr txBox="1">
            <a:spLocks/>
          </p:cNvSpPr>
          <p:nvPr/>
        </p:nvSpPr>
        <p:spPr>
          <a:xfrm>
            <a:off x="3048655" y="5956586"/>
            <a:ext cx="1583651" cy="42927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Ubuntu"/>
              <a:buNone/>
              <a:defRPr sz="2133" b="0" i="0" u="none" strike="noStrike" cap="none">
                <a:solidFill>
                  <a:schemeClr val="dk2"/>
                </a:solidFill>
                <a:latin typeface="Ubuntu"/>
                <a:ea typeface="Ubuntu"/>
                <a:cs typeface="Ubuntu"/>
                <a:sym typeface="Ubuntu"/>
              </a:defRPr>
            </a:lvl1pPr>
            <a:lvl2pPr marL="914400" marR="0" lvl="1"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2pPr>
            <a:lvl3pPr marL="1371600" marR="0" lvl="2"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3pPr>
            <a:lvl4pPr marL="1828800" marR="0" lvl="3"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4pPr>
            <a:lvl5pPr marL="2286000" marR="0" lvl="4"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5pPr>
            <a:lvl6pPr marL="2743200" marR="0" lvl="5"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6pPr>
            <a:lvl7pPr marL="3200400" marR="0" lvl="6"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7pPr>
            <a:lvl8pPr marL="3657600" marR="0" lvl="7"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8pPr>
            <a:lvl9pPr marL="4114800" marR="0" lvl="8" indent="-317500" algn="l" rtl="0">
              <a:lnSpc>
                <a:spcPct val="100000"/>
              </a:lnSpc>
              <a:spcBef>
                <a:spcPts val="0"/>
              </a:spcBef>
              <a:spcAft>
                <a:spcPts val="0"/>
              </a:spcAft>
              <a:buClr>
                <a:schemeClr val="dk1"/>
              </a:buClr>
              <a:buSzPts val="1400"/>
              <a:buFont typeface="Ubuntu"/>
              <a:buNone/>
              <a:defRPr sz="2133" b="0" i="0" u="none" strike="noStrike" cap="none">
                <a:solidFill>
                  <a:schemeClr val="dk2"/>
                </a:solidFill>
                <a:latin typeface="Ubuntu"/>
                <a:ea typeface="Ubuntu"/>
                <a:cs typeface="Ubuntu"/>
                <a:sym typeface="Ubuntu"/>
              </a:defRPr>
            </a:lvl9pPr>
          </a:lstStyle>
          <a:p>
            <a:pPr marL="0" indent="0"/>
            <a:r>
              <a:rPr lang="it-IT" sz="1400" b="1" dirty="0" err="1"/>
              <a:t>Meizu</a:t>
            </a:r>
            <a:r>
              <a:rPr lang="it-IT" sz="1400" b="1" dirty="0"/>
              <a:t> M2 Note</a:t>
            </a:r>
            <a:endParaRPr lang="it-IT" sz="1400" b="1" kern="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429"/>
        <p:cNvGrpSpPr/>
        <p:nvPr/>
      </p:nvGrpSpPr>
      <p:grpSpPr>
        <a:xfrm>
          <a:off x="0" y="0"/>
          <a:ext cx="0" cy="0"/>
          <a:chOff x="0" y="0"/>
          <a:chExt cx="0" cy="0"/>
        </a:xfrm>
      </p:grpSpPr>
      <p:sp>
        <p:nvSpPr>
          <p:cNvPr id="4430" name="Google Shape;4430;p79"/>
          <p:cNvSpPr txBox="1">
            <a:spLocks noGrp="1"/>
          </p:cNvSpPr>
          <p:nvPr>
            <p:ph type="title"/>
          </p:nvPr>
        </p:nvSpPr>
        <p:spPr>
          <a:xfrm>
            <a:off x="2054767" y="722727"/>
            <a:ext cx="8649200" cy="637600"/>
          </a:xfrm>
          <a:prstGeom prst="rect">
            <a:avLst/>
          </a:prstGeom>
        </p:spPr>
        <p:txBody>
          <a:bodyPr spcFirstLastPara="1" wrap="square" lIns="121900" tIns="121900" rIns="121900" bIns="121900" anchor="ctr" anchorCtr="0">
            <a:noAutofit/>
          </a:bodyPr>
          <a:lstStyle/>
          <a:p>
            <a:r>
              <a:rPr lang="it-IT" dirty="0">
                <a:solidFill>
                  <a:srgbClr val="4D8CF5"/>
                </a:solidFill>
              </a:rPr>
              <a:t>Strumenti e Metodologie utilizzate</a:t>
            </a:r>
            <a:endParaRPr dirty="0"/>
          </a:p>
        </p:txBody>
      </p:sp>
      <p:sp>
        <p:nvSpPr>
          <p:cNvPr id="4431" name="Google Shape;4431;p79"/>
          <p:cNvSpPr txBox="1">
            <a:spLocks noGrp="1"/>
          </p:cNvSpPr>
          <p:nvPr>
            <p:ph type="subTitle" idx="1"/>
          </p:nvPr>
        </p:nvSpPr>
        <p:spPr>
          <a:xfrm>
            <a:off x="5524500" y="1682445"/>
            <a:ext cx="5969000" cy="4452828"/>
          </a:xfrm>
          <a:prstGeom prst="rect">
            <a:avLst/>
          </a:prstGeom>
        </p:spPr>
        <p:txBody>
          <a:bodyPr spcFirstLastPara="1" wrap="square" lIns="121900" tIns="121900" rIns="121900" bIns="121900" anchor="ctr" anchorCtr="0">
            <a:noAutofit/>
          </a:bodyPr>
          <a:lstStyle/>
          <a:p>
            <a:pPr marL="0" indent="0" algn="ctr"/>
            <a:r>
              <a:rPr lang="it-IT" sz="1600" dirty="0">
                <a:solidFill>
                  <a:schemeClr val="accent6"/>
                </a:solidFill>
              </a:rPr>
              <a:t>Per estrarre i dati generati dall’interazione col dispositivo, ho utilizzato </a:t>
            </a:r>
            <a:r>
              <a:rPr lang="it-IT" sz="1600" b="1" dirty="0">
                <a:solidFill>
                  <a:schemeClr val="accent6"/>
                </a:solidFill>
              </a:rPr>
              <a:t>FX File Explorer </a:t>
            </a:r>
            <a:r>
              <a:rPr lang="it-IT" sz="1600" dirty="0">
                <a:solidFill>
                  <a:schemeClr val="accent6"/>
                </a:solidFill>
              </a:rPr>
              <a:t>v.8.0.1.0. Prima di tutto ho:</a:t>
            </a:r>
          </a:p>
          <a:p>
            <a:pPr marL="342900" algn="ctr">
              <a:buFont typeface="Arial" panose="020B0604020202020204" pitchFamily="34" charset="0"/>
              <a:buChar char="•"/>
            </a:pPr>
            <a:r>
              <a:rPr lang="it-IT" sz="1600" b="1" dirty="0">
                <a:solidFill>
                  <a:schemeClr val="accent6"/>
                </a:solidFill>
              </a:rPr>
              <a:t>Generato i dati </a:t>
            </a:r>
            <a:r>
              <a:rPr lang="it-IT" sz="1600" dirty="0">
                <a:solidFill>
                  <a:schemeClr val="accent6"/>
                </a:solidFill>
              </a:rPr>
              <a:t>utilizzando l’app Google Home</a:t>
            </a:r>
          </a:p>
          <a:p>
            <a:pPr marL="342900" algn="ctr">
              <a:buFont typeface="Arial" panose="020B0604020202020204" pitchFamily="34" charset="0"/>
              <a:buChar char="•"/>
            </a:pPr>
            <a:r>
              <a:rPr lang="it-IT" sz="1600" b="1" dirty="0">
                <a:solidFill>
                  <a:schemeClr val="accent6"/>
                </a:solidFill>
              </a:rPr>
              <a:t>Root</a:t>
            </a:r>
            <a:r>
              <a:rPr lang="it-IT" sz="1600" dirty="0">
                <a:solidFill>
                  <a:schemeClr val="accent6"/>
                </a:solidFill>
              </a:rPr>
              <a:t> dello smartphone</a:t>
            </a:r>
          </a:p>
          <a:p>
            <a:pPr marL="342900" algn="ctr">
              <a:buFont typeface="Arial" panose="020B0604020202020204" pitchFamily="34" charset="0"/>
              <a:buChar char="•"/>
            </a:pPr>
            <a:r>
              <a:rPr lang="it-IT" sz="1600" b="1" dirty="0">
                <a:solidFill>
                  <a:schemeClr val="accent6"/>
                </a:solidFill>
              </a:rPr>
              <a:t>Recupero dati </a:t>
            </a:r>
            <a:r>
              <a:rPr lang="it-IT" sz="1600" dirty="0">
                <a:solidFill>
                  <a:schemeClr val="accent6"/>
                </a:solidFill>
              </a:rPr>
              <a:t>al </a:t>
            </a:r>
            <a:r>
              <a:rPr lang="it-IT" sz="1600" dirty="0" err="1">
                <a:solidFill>
                  <a:schemeClr val="accent6"/>
                </a:solidFill>
              </a:rPr>
              <a:t>path</a:t>
            </a:r>
            <a:r>
              <a:rPr lang="it-IT" sz="1600" dirty="0">
                <a:solidFill>
                  <a:schemeClr val="accent6"/>
                </a:solidFill>
              </a:rPr>
              <a:t>: /data/data/</a:t>
            </a:r>
            <a:r>
              <a:rPr lang="it-IT" sz="1600" dirty="0" err="1">
                <a:solidFill>
                  <a:schemeClr val="accent6"/>
                </a:solidFill>
              </a:rPr>
              <a:t>com.google.android.apps</a:t>
            </a:r>
            <a:r>
              <a:rPr lang="it-IT" sz="1600" dirty="0">
                <a:solidFill>
                  <a:schemeClr val="accent6"/>
                </a:solidFill>
              </a:rPr>
              <a:t> </a:t>
            </a:r>
            <a:r>
              <a:rPr lang="it-IT" sz="1600" dirty="0" err="1">
                <a:solidFill>
                  <a:schemeClr val="accent6"/>
                </a:solidFill>
              </a:rPr>
              <a:t>chromecast.app</a:t>
            </a:r>
            <a:r>
              <a:rPr lang="it-IT" sz="1600" dirty="0">
                <a:solidFill>
                  <a:schemeClr val="accent6"/>
                </a:solidFill>
              </a:rPr>
              <a:t>. </a:t>
            </a:r>
          </a:p>
          <a:p>
            <a:pPr marL="342900" algn="ctr">
              <a:buFont typeface="Arial" panose="020B0604020202020204" pitchFamily="34" charset="0"/>
              <a:buChar char="•"/>
            </a:pPr>
            <a:r>
              <a:rPr lang="it-IT" sz="1600" b="1" dirty="0">
                <a:solidFill>
                  <a:schemeClr val="accent6"/>
                </a:solidFill>
              </a:rPr>
              <a:t>Copiato la directory </a:t>
            </a:r>
            <a:r>
              <a:rPr lang="it-IT" sz="1600" dirty="0">
                <a:solidFill>
                  <a:schemeClr val="accent6"/>
                </a:solidFill>
              </a:rPr>
              <a:t>sullo storage interno</a:t>
            </a:r>
          </a:p>
          <a:p>
            <a:pPr marL="342900" algn="ctr">
              <a:buFont typeface="Arial" panose="020B0604020202020204" pitchFamily="34" charset="0"/>
              <a:buChar char="•"/>
            </a:pPr>
            <a:r>
              <a:rPr lang="it-IT" sz="1600" dirty="0">
                <a:solidFill>
                  <a:schemeClr val="accent6"/>
                </a:solidFill>
              </a:rPr>
              <a:t>Collegato al pc ed </a:t>
            </a:r>
            <a:r>
              <a:rPr lang="it-IT" sz="1600" b="1" dirty="0">
                <a:solidFill>
                  <a:schemeClr val="accent6"/>
                </a:solidFill>
              </a:rPr>
              <a:t>esportato i dati</a:t>
            </a:r>
          </a:p>
        </p:txBody>
      </p:sp>
      <p:sp>
        <p:nvSpPr>
          <p:cNvPr id="4433" name="Google Shape;4433;p79"/>
          <p:cNvSpPr/>
          <p:nvPr/>
        </p:nvSpPr>
        <p:spPr>
          <a:xfrm>
            <a:off x="2749819" y="1682445"/>
            <a:ext cx="2167561" cy="4322240"/>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34A853"/>
              </a:solidFill>
              <a:effectLst/>
              <a:uLnTx/>
              <a:uFillTx/>
              <a:latin typeface="Arial"/>
              <a:ea typeface="+mn-ea"/>
              <a:cs typeface="Arial"/>
              <a:sym typeface="Arial"/>
            </a:endParaRPr>
          </a:p>
        </p:txBody>
      </p:sp>
      <p:sp>
        <p:nvSpPr>
          <p:cNvPr id="4434" name="Google Shape;4434;p79">
            <a:hlinkClick r:id="" action="ppaction://hlinkshowjump?jump=nextslide"/>
          </p:cNvPr>
          <p:cNvSpPr/>
          <p:nvPr/>
        </p:nvSpPr>
        <p:spPr>
          <a:xfrm>
            <a:off x="10493625" y="927805"/>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35" name="Google Shape;4435;p79">
            <a:hlinkClick r:id="" action="ppaction://hlinkshowjump?jump=previousslide"/>
          </p:cNvPr>
          <p:cNvSpPr/>
          <p:nvPr/>
        </p:nvSpPr>
        <p:spPr>
          <a:xfrm rot="10800000">
            <a:off x="10100301" y="927808"/>
            <a:ext cx="193879" cy="287057"/>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4" name="Immagine 3" descr="Immagine che contiene parcheggio, metro, screenshot, parcheggiato&#10;&#10;Descrizione generata automaticamente">
            <a:extLst>
              <a:ext uri="{FF2B5EF4-FFF2-40B4-BE49-F238E27FC236}">
                <a16:creationId xmlns:a16="http://schemas.microsoft.com/office/drawing/2014/main" id="{E754A76B-3C56-4031-979E-B87FBDADEBBF}"/>
              </a:ext>
            </a:extLst>
          </p:cNvPr>
          <p:cNvPicPr>
            <a:picLocks noChangeAspect="1"/>
          </p:cNvPicPr>
          <p:nvPr/>
        </p:nvPicPr>
        <p:blipFill rotWithShape="1">
          <a:blip r:embed="rId3">
            <a:extLst>
              <a:ext uri="{28A0092B-C50C-407E-A947-70E740481C1C}">
                <a14:useLocalDpi xmlns:a14="http://schemas.microsoft.com/office/drawing/2010/main" val="0"/>
              </a:ext>
            </a:extLst>
          </a:blip>
          <a:srcRect t="3121" b="-3121"/>
          <a:stretch/>
        </p:blipFill>
        <p:spPr>
          <a:xfrm>
            <a:off x="2856273" y="2106097"/>
            <a:ext cx="1954651" cy="3474935"/>
          </a:xfrm>
          <a:prstGeom prst="rect">
            <a:avLst/>
          </a:prstGeom>
        </p:spPr>
      </p:pic>
    </p:spTree>
    <p:extLst>
      <p:ext uri="{BB962C8B-B14F-4D97-AF65-F5344CB8AC3E}">
        <p14:creationId xmlns:p14="http://schemas.microsoft.com/office/powerpoint/2010/main" val="4094895062"/>
      </p:ext>
    </p:extLst>
  </p:cSld>
  <p:clrMapOvr>
    <a:masterClrMapping/>
  </p:clrMapOvr>
</p:sld>
</file>

<file path=ppt/theme/theme1.xml><?xml version="1.0" encoding="utf-8"?>
<a:theme xmlns:a="http://schemas.openxmlformats.org/drawingml/2006/main" name="Online Learning Planner by Sildesgo">
  <a:themeElements>
    <a:clrScheme name="Simple Light">
      <a:dk1>
        <a:srgbClr val="7C7C7C"/>
      </a:dk1>
      <a:lt1>
        <a:srgbClr val="FFFFFF"/>
      </a:lt1>
      <a:dk2>
        <a:srgbClr val="7C7C7C"/>
      </a:dk2>
      <a:lt2>
        <a:srgbClr val="F3F3F3"/>
      </a:lt2>
      <a:accent1>
        <a:srgbClr val="4D8CF5"/>
      </a:accent1>
      <a:accent2>
        <a:srgbClr val="34A853"/>
      </a:accent2>
      <a:accent3>
        <a:srgbClr val="FBBC05"/>
      </a:accent3>
      <a:accent4>
        <a:srgbClr val="EA4335"/>
      </a:accent4>
      <a:accent5>
        <a:srgbClr val="F1F1F1"/>
      </a:accent5>
      <a:accent6>
        <a:srgbClr val="1C1C3D"/>
      </a:accent6>
      <a:hlink>
        <a:srgbClr val="7C7C7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6616</TotalTime>
  <Words>1784</Words>
  <Application>Microsoft Office PowerPoint</Application>
  <PresentationFormat>Widescreen</PresentationFormat>
  <Paragraphs>136</Paragraphs>
  <Slides>35</Slides>
  <Notes>35</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35</vt:i4>
      </vt:variant>
    </vt:vector>
  </HeadingPairs>
  <TitlesOfParts>
    <vt:vector size="39" baseType="lpstr">
      <vt:lpstr>Arial</vt:lpstr>
      <vt:lpstr>Calibri</vt:lpstr>
      <vt:lpstr>Ubuntu</vt:lpstr>
      <vt:lpstr>Online Learning Planner by Sildesgo</vt:lpstr>
      <vt:lpstr>IoT Forensics</vt:lpstr>
      <vt:lpstr>Contenuto dello studio</vt:lpstr>
      <vt:lpstr>Ricerche di fondo 1/3</vt:lpstr>
      <vt:lpstr>Ricerche di fondo 2/3</vt:lpstr>
      <vt:lpstr>Ricerche di fondo 3/3</vt:lpstr>
      <vt:lpstr>Studio Google Home Mini</vt:lpstr>
      <vt:lpstr>Strumenti e Metodologie utilizzate</vt:lpstr>
      <vt:lpstr>Strumenti e Metodologie utilizzate</vt:lpstr>
      <vt:lpstr>Strumenti e Metodologie utilizzate</vt:lpstr>
      <vt:lpstr>Strumenti e Metodologie utilizzate</vt:lpstr>
      <vt:lpstr>Strumenti e Metodologie utilizzate</vt:lpstr>
      <vt:lpstr>Strumenti e Metodologie utilizzate</vt:lpstr>
      <vt:lpstr>L’App Mobile</vt:lpstr>
      <vt:lpstr>L’App Mobile</vt:lpstr>
      <vt:lpstr>L’App Mobile: Analisi con Autopsy 1/5</vt:lpstr>
      <vt:lpstr>L’App Mobile: Analisi con Autopsy 2/5</vt:lpstr>
      <vt:lpstr>L’App Mobile: Analisi con Autopsy 3/5</vt:lpstr>
      <vt:lpstr>L’App Mobile: Analisi con Autopsy 4/5</vt:lpstr>
      <vt:lpstr>L’App Mobile: Analisi con Autopsy 5/5</vt:lpstr>
      <vt:lpstr>Analisi di Rete 1/13</vt:lpstr>
      <vt:lpstr>Analisi di Rete 2/13</vt:lpstr>
      <vt:lpstr>Analisi di Rete 3/13</vt:lpstr>
      <vt:lpstr>Analisi di Rete 4/13</vt:lpstr>
      <vt:lpstr>Analisi di Rete 5/13</vt:lpstr>
      <vt:lpstr>Analisi di Rete 6/13</vt:lpstr>
      <vt:lpstr>Analisi di Rete 7/13</vt:lpstr>
      <vt:lpstr>Analisi di Rete 8/13</vt:lpstr>
      <vt:lpstr>Analisi di Rete 9/13</vt:lpstr>
      <vt:lpstr>Analisi di Rete 10/13</vt:lpstr>
      <vt:lpstr>Analisi di Rete 11/13</vt:lpstr>
      <vt:lpstr>Analisi di Rete 12/13</vt:lpstr>
      <vt:lpstr>Analisi di Rete 13/13</vt:lpstr>
      <vt:lpstr>Conclusioni</vt:lpstr>
      <vt:lpstr>Riferimenti</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 ruolo della Privacy nella  Digital Forensics</dc:title>
  <dc:creator>Luca Izzo</dc:creator>
  <cp:lastModifiedBy>LUCA IZZO</cp:lastModifiedBy>
  <cp:revision>141</cp:revision>
  <dcterms:created xsi:type="dcterms:W3CDTF">2020-07-11T17:05:29Z</dcterms:created>
  <dcterms:modified xsi:type="dcterms:W3CDTF">2021-01-20T22:49:15Z</dcterms:modified>
</cp:coreProperties>
</file>